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92" r:id="rId4"/>
  </p:sldMasterIdLst>
  <p:notesMasterIdLst>
    <p:notesMasterId r:id="rId17"/>
  </p:notesMasterIdLst>
  <p:sldIdLst>
    <p:sldId id="3134" r:id="rId5"/>
    <p:sldId id="3138" r:id="rId6"/>
    <p:sldId id="3140" r:id="rId7"/>
    <p:sldId id="3141" r:id="rId8"/>
    <p:sldId id="3139" r:id="rId9"/>
    <p:sldId id="3143" r:id="rId10"/>
    <p:sldId id="3144" r:id="rId11"/>
    <p:sldId id="3145" r:id="rId12"/>
    <p:sldId id="3146" r:id="rId13"/>
    <p:sldId id="3158" r:id="rId14"/>
    <p:sldId id="3148" r:id="rId15"/>
    <p:sldId id="3151" r:id="rId16"/>
  </p:sldIdLst>
  <p:sldSz cx="15479713" cy="9720263"/>
  <p:notesSz cx="6858000" cy="501015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Titillium Web" panose="020B0604020202020204" charset="0"/>
      <p:regular r:id="rId22"/>
      <p:bold r:id="rId23"/>
      <p:italic r:id="rId24"/>
      <p:boldItalic r:id="rId25"/>
    </p:embeddedFont>
    <p:embeddedFont>
      <p:font typeface="Work Sans" panose="020B0604020202020204" charset="0"/>
      <p:regular r:id="rId26"/>
      <p:bold r:id="rId27"/>
      <p:italic r:id="rId28"/>
      <p:boldItalic r:id="rId29"/>
    </p:embeddedFont>
    <p:embeddedFont>
      <p:font typeface="Work Sans ExtraBold" panose="020B0604020202020204" charset="0"/>
      <p:bold r:id="rId30"/>
      <p:boldItalic r:id="rId31"/>
    </p:embeddedFont>
    <p:embeddedFont>
      <p:font typeface="Work Sans Light" panose="020B0604020202020204" charset="0"/>
      <p:regular r:id="rId32"/>
      <p:italic r:id="rId33"/>
    </p:embeddedFont>
  </p:embeddedFontLst>
  <p:defaultTextStyle>
    <a:defPPr>
      <a:defRPr lang="es-CO"/>
    </a:defPPr>
    <a:lvl1pPr marL="0" algn="l" defTabSz="1088593" rtl="0" eaLnBrk="1" latinLnBrk="0" hangingPunct="1">
      <a:defRPr sz="2143" kern="1200">
        <a:solidFill>
          <a:schemeClr val="tx1"/>
        </a:solidFill>
        <a:latin typeface="+mn-lt"/>
        <a:ea typeface="+mn-ea"/>
        <a:cs typeface="+mn-cs"/>
      </a:defRPr>
    </a:lvl1pPr>
    <a:lvl2pPr marL="544297" algn="l" defTabSz="1088593" rtl="0" eaLnBrk="1" latinLnBrk="0" hangingPunct="1">
      <a:defRPr sz="2143" kern="1200">
        <a:solidFill>
          <a:schemeClr val="tx1"/>
        </a:solidFill>
        <a:latin typeface="+mn-lt"/>
        <a:ea typeface="+mn-ea"/>
        <a:cs typeface="+mn-cs"/>
      </a:defRPr>
    </a:lvl2pPr>
    <a:lvl3pPr marL="1088593" algn="l" defTabSz="1088593" rtl="0" eaLnBrk="1" latinLnBrk="0" hangingPunct="1">
      <a:defRPr sz="2143" kern="1200">
        <a:solidFill>
          <a:schemeClr val="tx1"/>
        </a:solidFill>
        <a:latin typeface="+mn-lt"/>
        <a:ea typeface="+mn-ea"/>
        <a:cs typeface="+mn-cs"/>
      </a:defRPr>
    </a:lvl3pPr>
    <a:lvl4pPr marL="1632890" algn="l" defTabSz="1088593" rtl="0" eaLnBrk="1" latinLnBrk="0" hangingPunct="1">
      <a:defRPr sz="2143" kern="1200">
        <a:solidFill>
          <a:schemeClr val="tx1"/>
        </a:solidFill>
        <a:latin typeface="+mn-lt"/>
        <a:ea typeface="+mn-ea"/>
        <a:cs typeface="+mn-cs"/>
      </a:defRPr>
    </a:lvl4pPr>
    <a:lvl5pPr marL="2177186" algn="l" defTabSz="1088593" rtl="0" eaLnBrk="1" latinLnBrk="0" hangingPunct="1">
      <a:defRPr sz="2143" kern="1200">
        <a:solidFill>
          <a:schemeClr val="tx1"/>
        </a:solidFill>
        <a:latin typeface="+mn-lt"/>
        <a:ea typeface="+mn-ea"/>
        <a:cs typeface="+mn-cs"/>
      </a:defRPr>
    </a:lvl5pPr>
    <a:lvl6pPr marL="2721483" algn="l" defTabSz="1088593" rtl="0" eaLnBrk="1" latinLnBrk="0" hangingPunct="1">
      <a:defRPr sz="2143" kern="1200">
        <a:solidFill>
          <a:schemeClr val="tx1"/>
        </a:solidFill>
        <a:latin typeface="+mn-lt"/>
        <a:ea typeface="+mn-ea"/>
        <a:cs typeface="+mn-cs"/>
      </a:defRPr>
    </a:lvl6pPr>
    <a:lvl7pPr marL="3265780" algn="l" defTabSz="1088593" rtl="0" eaLnBrk="1" latinLnBrk="0" hangingPunct="1">
      <a:defRPr sz="2143" kern="1200">
        <a:solidFill>
          <a:schemeClr val="tx1"/>
        </a:solidFill>
        <a:latin typeface="+mn-lt"/>
        <a:ea typeface="+mn-ea"/>
        <a:cs typeface="+mn-cs"/>
      </a:defRPr>
    </a:lvl7pPr>
    <a:lvl8pPr marL="3810076" algn="l" defTabSz="1088593" rtl="0" eaLnBrk="1" latinLnBrk="0" hangingPunct="1">
      <a:defRPr sz="2143" kern="1200">
        <a:solidFill>
          <a:schemeClr val="tx1"/>
        </a:solidFill>
        <a:latin typeface="+mn-lt"/>
        <a:ea typeface="+mn-ea"/>
        <a:cs typeface="+mn-cs"/>
      </a:defRPr>
    </a:lvl8pPr>
    <a:lvl9pPr marL="4354373" algn="l" defTabSz="1088593" rtl="0" eaLnBrk="1" latinLnBrk="0" hangingPunct="1">
      <a:defRPr sz="214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bastian arteaga" initials="sa" lastIdx="1" clrIdx="0">
    <p:extLst>
      <p:ext uri="{19B8F6BF-5375-455C-9EA6-DF929625EA0E}">
        <p15:presenceInfo xmlns:p15="http://schemas.microsoft.com/office/powerpoint/2012/main" userId="73b88c5767d9c0a3" providerId="Windows Live"/>
      </p:ext>
    </p:extLst>
  </p:cmAuthor>
  <p:cmAuthor id="2" name="Ivan Alexis Güiza Ardila" initials="IAGA" lastIdx="1" clrIdx="1">
    <p:extLst>
      <p:ext uri="{19B8F6BF-5375-455C-9EA6-DF929625EA0E}">
        <p15:presenceInfo xmlns:p15="http://schemas.microsoft.com/office/powerpoint/2012/main" userId="Ivan Alexis Güiza Ardil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2F63"/>
    <a:srgbClr val="FF0062"/>
    <a:srgbClr val="3366C8"/>
    <a:srgbClr val="3366CA"/>
    <a:srgbClr val="FB5B9B"/>
    <a:srgbClr val="E8A4CB"/>
    <a:srgbClr val="688EF4"/>
    <a:srgbClr val="EE508A"/>
    <a:srgbClr val="004A84"/>
    <a:srgbClr val="EA24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5220" autoAdjust="0"/>
  </p:normalViewPr>
  <p:slideViewPr>
    <p:cSldViewPr snapToGrid="0">
      <p:cViewPr varScale="1">
        <p:scale>
          <a:sx n="48" d="100"/>
          <a:sy n="48" d="100"/>
        </p:scale>
        <p:origin x="960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21" Type="http://schemas.openxmlformats.org/officeDocument/2006/relationships/font" Target="fonts/font4.fntdata"/><Relationship Id="rId34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sv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svg"/><Relationship Id="rId1" Type="http://schemas.openxmlformats.org/officeDocument/2006/relationships/image" Target="../media/image51.png"/><Relationship Id="rId6" Type="http://schemas.openxmlformats.org/officeDocument/2006/relationships/image" Target="../media/image56.svg"/><Relationship Id="rId5" Type="http://schemas.openxmlformats.org/officeDocument/2006/relationships/image" Target="../media/image55.png"/><Relationship Id="rId10" Type="http://schemas.openxmlformats.org/officeDocument/2006/relationships/image" Target="../media/image60.svg"/><Relationship Id="rId4" Type="http://schemas.openxmlformats.org/officeDocument/2006/relationships/image" Target="../media/image54.svg"/><Relationship Id="rId9" Type="http://schemas.openxmlformats.org/officeDocument/2006/relationships/image" Target="../media/image59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sv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svg"/><Relationship Id="rId1" Type="http://schemas.openxmlformats.org/officeDocument/2006/relationships/image" Target="../media/image51.png"/><Relationship Id="rId6" Type="http://schemas.openxmlformats.org/officeDocument/2006/relationships/image" Target="../media/image56.svg"/><Relationship Id="rId5" Type="http://schemas.openxmlformats.org/officeDocument/2006/relationships/image" Target="../media/image55.png"/><Relationship Id="rId10" Type="http://schemas.openxmlformats.org/officeDocument/2006/relationships/image" Target="../media/image60.svg"/><Relationship Id="rId4" Type="http://schemas.openxmlformats.org/officeDocument/2006/relationships/image" Target="../media/image54.svg"/><Relationship Id="rId9" Type="http://schemas.openxmlformats.org/officeDocument/2006/relationships/image" Target="../media/image5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7FA03D-B18E-C84D-A594-830E38ADD724}" type="doc">
      <dgm:prSet loTypeId="urn:microsoft.com/office/officeart/2005/8/layout/cycle8" loCatId="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26CB51AD-58C1-C248-BAD5-6F6B5A00AB1D}">
      <dgm:prSet phldrT="[Texto]"/>
      <dgm:spPr/>
      <dgm:t>
        <a:bodyPr/>
        <a:lstStyle/>
        <a:p>
          <a:pPr algn="ctr"/>
          <a:r>
            <a:rPr lang="es-ES" dirty="0"/>
            <a:t>Proactivos:</a:t>
          </a:r>
        </a:p>
      </dgm:t>
    </dgm:pt>
    <dgm:pt modelId="{3230C2E3-9F9F-9E4B-AB66-2CDBFF38B20E}" type="parTrans" cxnId="{7AEE70AE-4021-0446-9FFB-546CDAB169A8}">
      <dgm:prSet/>
      <dgm:spPr/>
      <dgm:t>
        <a:bodyPr/>
        <a:lstStyle/>
        <a:p>
          <a:endParaRPr lang="es-ES"/>
        </a:p>
      </dgm:t>
    </dgm:pt>
    <dgm:pt modelId="{47A31D02-0E14-9343-9CD4-3DEFC318FE7D}" type="sibTrans" cxnId="{7AEE70AE-4021-0446-9FFB-546CDAB169A8}">
      <dgm:prSet/>
      <dgm:spPr/>
      <dgm:t>
        <a:bodyPr/>
        <a:lstStyle/>
        <a:p>
          <a:endParaRPr lang="es-ES"/>
        </a:p>
      </dgm:t>
    </dgm:pt>
    <dgm:pt modelId="{3BD58FBB-C628-A945-8AE3-D36C36F72FB5}">
      <dgm:prSet phldrT="[Texto]"/>
      <dgm:spPr/>
      <dgm:t>
        <a:bodyPr/>
        <a:lstStyle/>
        <a:p>
          <a:pPr algn="ctr"/>
          <a:r>
            <a:rPr lang="es-ES" dirty="0"/>
            <a:t>Innovadores</a:t>
          </a:r>
        </a:p>
      </dgm:t>
    </dgm:pt>
    <dgm:pt modelId="{F74DF4FB-247D-2247-9424-F4544FCD81B6}" type="parTrans" cxnId="{3854793C-1518-D346-9056-D76611777346}">
      <dgm:prSet/>
      <dgm:spPr/>
      <dgm:t>
        <a:bodyPr/>
        <a:lstStyle/>
        <a:p>
          <a:endParaRPr lang="es-ES"/>
        </a:p>
      </dgm:t>
    </dgm:pt>
    <dgm:pt modelId="{F9ED0B8D-ECA0-1B4E-B779-B8FF775F59C2}" type="sibTrans" cxnId="{3854793C-1518-D346-9056-D76611777346}">
      <dgm:prSet/>
      <dgm:spPr/>
      <dgm:t>
        <a:bodyPr/>
        <a:lstStyle/>
        <a:p>
          <a:endParaRPr lang="es-ES"/>
        </a:p>
      </dgm:t>
    </dgm:pt>
    <dgm:pt modelId="{9F801039-C4D0-794A-B9C3-C5A0D281422D}">
      <dgm:prSet phldrT="[Texto]"/>
      <dgm:spPr/>
      <dgm:t>
        <a:bodyPr/>
        <a:lstStyle/>
        <a:p>
          <a:pPr algn="ctr"/>
          <a:r>
            <a:rPr lang="es-ES" dirty="0"/>
            <a:t>Competitivos</a:t>
          </a:r>
        </a:p>
      </dgm:t>
    </dgm:pt>
    <dgm:pt modelId="{80284A3C-2C5F-8140-8083-0EB9E92D0F76}" type="parTrans" cxnId="{2A9C2A88-1E24-7647-A5B6-AAF5DE9B1C1E}">
      <dgm:prSet/>
      <dgm:spPr/>
      <dgm:t>
        <a:bodyPr/>
        <a:lstStyle/>
        <a:p>
          <a:endParaRPr lang="es-ES"/>
        </a:p>
      </dgm:t>
    </dgm:pt>
    <dgm:pt modelId="{7552294E-6DFD-5046-A7FD-26EE9B7CE226}" type="sibTrans" cxnId="{2A9C2A88-1E24-7647-A5B6-AAF5DE9B1C1E}">
      <dgm:prSet/>
      <dgm:spPr/>
      <dgm:t>
        <a:bodyPr/>
        <a:lstStyle/>
        <a:p>
          <a:endParaRPr lang="es-ES"/>
        </a:p>
      </dgm:t>
    </dgm:pt>
    <dgm:pt modelId="{24C79B67-6C11-684C-8EBE-8952C3740612}">
      <dgm:prSet/>
      <dgm:spPr/>
      <dgm:t>
        <a:bodyPr/>
        <a:lstStyle/>
        <a:p>
          <a:pPr algn="ctr"/>
          <a:r>
            <a:rPr lang="es-ES" dirty="0"/>
            <a:t>Accesibilidad</a:t>
          </a:r>
        </a:p>
      </dgm:t>
    </dgm:pt>
    <dgm:pt modelId="{15E13183-D301-F842-B553-02A470EE3DEF}" type="parTrans" cxnId="{37FB312A-3490-E246-8518-511A358DF4C5}">
      <dgm:prSet/>
      <dgm:spPr/>
      <dgm:t>
        <a:bodyPr/>
        <a:lstStyle/>
        <a:p>
          <a:endParaRPr lang="es-ES"/>
        </a:p>
      </dgm:t>
    </dgm:pt>
    <dgm:pt modelId="{DC96F2C2-1DBF-B641-A14A-9D4876936737}" type="sibTrans" cxnId="{37FB312A-3490-E246-8518-511A358DF4C5}">
      <dgm:prSet/>
      <dgm:spPr/>
      <dgm:t>
        <a:bodyPr/>
        <a:lstStyle/>
        <a:p>
          <a:endParaRPr lang="es-ES"/>
        </a:p>
      </dgm:t>
    </dgm:pt>
    <dgm:pt modelId="{35D90A1B-8EB0-6A48-9ED8-83725975229B}">
      <dgm:prSet/>
      <dgm:spPr/>
      <dgm:t>
        <a:bodyPr/>
        <a:lstStyle/>
        <a:p>
          <a:pPr algn="ctr"/>
          <a:r>
            <a:rPr lang="es-ES" dirty="0"/>
            <a:t>Alta calidad procesos y servicios</a:t>
          </a:r>
        </a:p>
      </dgm:t>
    </dgm:pt>
    <dgm:pt modelId="{9441C497-DD48-DD49-98D7-1C848BEAB9F0}" type="parTrans" cxnId="{2018288C-231D-5447-979D-481CBE9B47F9}">
      <dgm:prSet/>
      <dgm:spPr/>
      <dgm:t>
        <a:bodyPr/>
        <a:lstStyle/>
        <a:p>
          <a:endParaRPr lang="es-ES"/>
        </a:p>
      </dgm:t>
    </dgm:pt>
    <dgm:pt modelId="{BBF335C6-D8C1-D548-914B-A588C75A1D3D}" type="sibTrans" cxnId="{2018288C-231D-5447-979D-481CBE9B47F9}">
      <dgm:prSet/>
      <dgm:spPr/>
      <dgm:t>
        <a:bodyPr/>
        <a:lstStyle/>
        <a:p>
          <a:endParaRPr lang="es-ES"/>
        </a:p>
      </dgm:t>
    </dgm:pt>
    <dgm:pt modelId="{B54D7CF9-7E7D-1349-9519-FF316C5C5856}">
      <dgm:prSet/>
      <dgm:spPr/>
      <dgm:t>
        <a:bodyPr/>
        <a:lstStyle/>
        <a:p>
          <a:pPr algn="ctr"/>
          <a:r>
            <a:rPr lang="es-ES" dirty="0"/>
            <a:t>Buen manejo TI</a:t>
          </a:r>
        </a:p>
      </dgm:t>
    </dgm:pt>
    <dgm:pt modelId="{B2700C44-8A2C-0744-8798-30E8DCB3E321}" type="parTrans" cxnId="{89CC5EA4-BF3A-DC47-88B9-1D311684DCB1}">
      <dgm:prSet/>
      <dgm:spPr/>
      <dgm:t>
        <a:bodyPr/>
        <a:lstStyle/>
        <a:p>
          <a:endParaRPr lang="es-ES"/>
        </a:p>
      </dgm:t>
    </dgm:pt>
    <dgm:pt modelId="{642C54E1-0B1F-6347-870A-6231964D4A10}" type="sibTrans" cxnId="{89CC5EA4-BF3A-DC47-88B9-1D311684DCB1}">
      <dgm:prSet/>
      <dgm:spPr/>
      <dgm:t>
        <a:bodyPr/>
        <a:lstStyle/>
        <a:p>
          <a:endParaRPr lang="es-ES"/>
        </a:p>
      </dgm:t>
    </dgm:pt>
    <dgm:pt modelId="{580C4A38-BB83-6646-9655-76A6C0F88C22}">
      <dgm:prSet/>
      <dgm:spPr/>
      <dgm:t>
        <a:bodyPr/>
        <a:lstStyle/>
        <a:p>
          <a:pPr algn="ctr"/>
          <a:r>
            <a:rPr lang="es-ES" dirty="0"/>
            <a:t>Anticipación</a:t>
          </a:r>
        </a:p>
      </dgm:t>
    </dgm:pt>
    <dgm:pt modelId="{2BA5424B-56D5-F540-868A-45E6CA1DA009}" type="parTrans" cxnId="{78FAEA09-7040-B64B-8411-8C570F85B712}">
      <dgm:prSet/>
      <dgm:spPr/>
      <dgm:t>
        <a:bodyPr/>
        <a:lstStyle/>
        <a:p>
          <a:endParaRPr lang="es-ES"/>
        </a:p>
      </dgm:t>
    </dgm:pt>
    <dgm:pt modelId="{AE4DFF35-2A46-D04D-82DD-684094ACCEE1}" type="sibTrans" cxnId="{78FAEA09-7040-B64B-8411-8C570F85B712}">
      <dgm:prSet/>
      <dgm:spPr/>
      <dgm:t>
        <a:bodyPr/>
        <a:lstStyle/>
        <a:p>
          <a:endParaRPr lang="es-ES"/>
        </a:p>
      </dgm:t>
    </dgm:pt>
    <dgm:pt modelId="{26541C58-7AC0-3F48-A78E-771677915497}">
      <dgm:prSet/>
      <dgm:spPr/>
      <dgm:t>
        <a:bodyPr/>
        <a:lstStyle/>
        <a:p>
          <a:pPr algn="ctr"/>
          <a:r>
            <a:rPr lang="es-ES" dirty="0"/>
            <a:t>Previsión</a:t>
          </a:r>
        </a:p>
      </dgm:t>
    </dgm:pt>
    <dgm:pt modelId="{78D5595C-AD59-A34D-9D3F-F494A4264B8D}" type="parTrans" cxnId="{CCC0809E-53E5-DE4C-B724-3BEFBA6AF6C9}">
      <dgm:prSet/>
      <dgm:spPr/>
      <dgm:t>
        <a:bodyPr/>
        <a:lstStyle/>
        <a:p>
          <a:endParaRPr lang="es-ES"/>
        </a:p>
      </dgm:t>
    </dgm:pt>
    <dgm:pt modelId="{569E2021-3F7E-5D41-B5DB-4E6CA0752FC6}" type="sibTrans" cxnId="{CCC0809E-53E5-DE4C-B724-3BEFBA6AF6C9}">
      <dgm:prSet/>
      <dgm:spPr/>
      <dgm:t>
        <a:bodyPr/>
        <a:lstStyle/>
        <a:p>
          <a:endParaRPr lang="es-ES"/>
        </a:p>
      </dgm:t>
    </dgm:pt>
    <dgm:pt modelId="{4E627500-1D31-794D-AED7-99B26572B45E}">
      <dgm:prSet/>
      <dgm:spPr/>
      <dgm:t>
        <a:bodyPr/>
        <a:lstStyle/>
        <a:p>
          <a:pPr algn="ctr"/>
          <a:r>
            <a:rPr lang="es-ES" dirty="0"/>
            <a:t>Participación</a:t>
          </a:r>
        </a:p>
      </dgm:t>
    </dgm:pt>
    <dgm:pt modelId="{511EE570-BBDD-F24B-AFE7-4815A92BD789}" type="parTrans" cxnId="{15EFA8B1-0395-D445-9963-56835643DFC9}">
      <dgm:prSet/>
      <dgm:spPr/>
      <dgm:t>
        <a:bodyPr/>
        <a:lstStyle/>
        <a:p>
          <a:endParaRPr lang="es-ES"/>
        </a:p>
      </dgm:t>
    </dgm:pt>
    <dgm:pt modelId="{E7F622D9-3E44-1A46-AB54-38E95937CBEC}" type="sibTrans" cxnId="{15EFA8B1-0395-D445-9963-56835643DFC9}">
      <dgm:prSet/>
      <dgm:spPr/>
      <dgm:t>
        <a:bodyPr/>
        <a:lstStyle/>
        <a:p>
          <a:endParaRPr lang="es-ES"/>
        </a:p>
      </dgm:t>
    </dgm:pt>
    <dgm:pt modelId="{9771FAB8-2A03-5844-BA75-764E267F0F5F}">
      <dgm:prSet/>
      <dgm:spPr/>
      <dgm:t>
        <a:bodyPr/>
        <a:lstStyle/>
        <a:p>
          <a:pPr algn="ctr"/>
          <a:r>
            <a:rPr lang="es-ES" dirty="0"/>
            <a:t>Interacción</a:t>
          </a:r>
        </a:p>
      </dgm:t>
    </dgm:pt>
    <dgm:pt modelId="{043C2623-5A5C-FA4F-B7E3-CB608349D47E}" type="parTrans" cxnId="{B143C545-0C6C-7645-B467-68B686A892D9}">
      <dgm:prSet/>
      <dgm:spPr/>
      <dgm:t>
        <a:bodyPr/>
        <a:lstStyle/>
        <a:p>
          <a:endParaRPr lang="es-ES"/>
        </a:p>
      </dgm:t>
    </dgm:pt>
    <dgm:pt modelId="{0487C980-FE98-314D-BDFC-E6969D3F514F}" type="sibTrans" cxnId="{B143C545-0C6C-7645-B467-68B686A892D9}">
      <dgm:prSet/>
      <dgm:spPr/>
      <dgm:t>
        <a:bodyPr/>
        <a:lstStyle/>
        <a:p>
          <a:endParaRPr lang="es-ES"/>
        </a:p>
      </dgm:t>
    </dgm:pt>
    <dgm:pt modelId="{D7DF28C8-B4C8-E34F-B25D-D4D8F50D5BB4}">
      <dgm:prSet/>
      <dgm:spPr/>
      <dgm:t>
        <a:bodyPr/>
        <a:lstStyle/>
        <a:p>
          <a:pPr algn="ctr"/>
          <a:r>
            <a:rPr lang="es-ES" dirty="0"/>
            <a:t>Creatividad</a:t>
          </a:r>
        </a:p>
      </dgm:t>
    </dgm:pt>
    <dgm:pt modelId="{20824CA1-C6E3-F14B-A8C3-9548D849D586}" type="parTrans" cxnId="{6F4D6619-778E-6544-8510-C0AD241B545E}">
      <dgm:prSet/>
      <dgm:spPr/>
      <dgm:t>
        <a:bodyPr/>
        <a:lstStyle/>
        <a:p>
          <a:endParaRPr lang="es-ES"/>
        </a:p>
      </dgm:t>
    </dgm:pt>
    <dgm:pt modelId="{87EF4828-2D09-744A-8F21-9A6C8A5F9C44}" type="sibTrans" cxnId="{6F4D6619-778E-6544-8510-C0AD241B545E}">
      <dgm:prSet/>
      <dgm:spPr/>
      <dgm:t>
        <a:bodyPr/>
        <a:lstStyle/>
        <a:p>
          <a:endParaRPr lang="es-ES"/>
        </a:p>
      </dgm:t>
    </dgm:pt>
    <dgm:pt modelId="{1A38ACFA-A6D8-544F-80C0-C871BCBA172E}">
      <dgm:prSet/>
      <dgm:spPr/>
      <dgm:t>
        <a:bodyPr/>
        <a:lstStyle/>
        <a:p>
          <a:pPr algn="ctr"/>
          <a:r>
            <a:rPr lang="es-ES" dirty="0" err="1"/>
            <a:t>Codiseño</a:t>
          </a:r>
          <a:endParaRPr lang="es-ES" dirty="0"/>
        </a:p>
      </dgm:t>
    </dgm:pt>
    <dgm:pt modelId="{7911A302-3D0C-6048-88F3-4E12DDED9986}" type="parTrans" cxnId="{93399ED9-40B4-A24D-9E64-3803DC85AD54}">
      <dgm:prSet/>
      <dgm:spPr/>
      <dgm:t>
        <a:bodyPr/>
        <a:lstStyle/>
        <a:p>
          <a:endParaRPr lang="es-ES"/>
        </a:p>
      </dgm:t>
    </dgm:pt>
    <dgm:pt modelId="{3F6408EB-30D9-6640-9FDE-95D1C41A09CE}" type="sibTrans" cxnId="{93399ED9-40B4-A24D-9E64-3803DC85AD54}">
      <dgm:prSet/>
      <dgm:spPr/>
      <dgm:t>
        <a:bodyPr/>
        <a:lstStyle/>
        <a:p>
          <a:endParaRPr lang="es-ES"/>
        </a:p>
      </dgm:t>
    </dgm:pt>
    <dgm:pt modelId="{096E9BFF-12EA-2043-8274-6B96FA465199}" type="pres">
      <dgm:prSet presAssocID="{B67FA03D-B18E-C84D-A594-830E38ADD724}" presName="compositeShape" presStyleCnt="0">
        <dgm:presLayoutVars>
          <dgm:chMax val="7"/>
          <dgm:dir/>
          <dgm:resizeHandles val="exact"/>
        </dgm:presLayoutVars>
      </dgm:prSet>
      <dgm:spPr/>
    </dgm:pt>
    <dgm:pt modelId="{701CECCC-B2BB-204E-907E-71563E9CB367}" type="pres">
      <dgm:prSet presAssocID="{B67FA03D-B18E-C84D-A594-830E38ADD724}" presName="wedge1" presStyleLbl="node1" presStyleIdx="0" presStyleCnt="3"/>
      <dgm:spPr/>
    </dgm:pt>
    <dgm:pt modelId="{F13F5CC4-FC51-B043-BB51-4B5BF2EE2DFC}" type="pres">
      <dgm:prSet presAssocID="{B67FA03D-B18E-C84D-A594-830E38ADD724}" presName="dummy1a" presStyleCnt="0"/>
      <dgm:spPr/>
    </dgm:pt>
    <dgm:pt modelId="{B1A1A295-4378-E14F-A267-B95335706D00}" type="pres">
      <dgm:prSet presAssocID="{B67FA03D-B18E-C84D-A594-830E38ADD724}" presName="dummy1b" presStyleCnt="0"/>
      <dgm:spPr/>
    </dgm:pt>
    <dgm:pt modelId="{82A2689E-08C1-5A40-A7B6-9EEE07457552}" type="pres">
      <dgm:prSet presAssocID="{B67FA03D-B18E-C84D-A594-830E38ADD724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10A8D995-EEDF-9E44-AF84-DDD145984B85}" type="pres">
      <dgm:prSet presAssocID="{B67FA03D-B18E-C84D-A594-830E38ADD724}" presName="wedge2" presStyleLbl="node1" presStyleIdx="1" presStyleCnt="3"/>
      <dgm:spPr/>
    </dgm:pt>
    <dgm:pt modelId="{D564577C-597C-F74B-9F0C-6DBA1281757B}" type="pres">
      <dgm:prSet presAssocID="{B67FA03D-B18E-C84D-A594-830E38ADD724}" presName="dummy2a" presStyleCnt="0"/>
      <dgm:spPr/>
    </dgm:pt>
    <dgm:pt modelId="{FDF856D9-A825-DF4F-837F-CAD7FD9D1922}" type="pres">
      <dgm:prSet presAssocID="{B67FA03D-B18E-C84D-A594-830E38ADD724}" presName="dummy2b" presStyleCnt="0"/>
      <dgm:spPr/>
    </dgm:pt>
    <dgm:pt modelId="{9F9EE71E-7196-D246-8C56-8EFCDB5453D1}" type="pres">
      <dgm:prSet presAssocID="{B67FA03D-B18E-C84D-A594-830E38ADD724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520F350D-C4C0-A249-9AB6-F9FC3E89CA6C}" type="pres">
      <dgm:prSet presAssocID="{B67FA03D-B18E-C84D-A594-830E38ADD724}" presName="wedge3" presStyleLbl="node1" presStyleIdx="2" presStyleCnt="3"/>
      <dgm:spPr/>
    </dgm:pt>
    <dgm:pt modelId="{5DA09E71-60CC-4549-AA32-915C5895DC8A}" type="pres">
      <dgm:prSet presAssocID="{B67FA03D-B18E-C84D-A594-830E38ADD724}" presName="dummy3a" presStyleCnt="0"/>
      <dgm:spPr/>
    </dgm:pt>
    <dgm:pt modelId="{CBDA1515-563A-2446-9929-DFA2E208A7D1}" type="pres">
      <dgm:prSet presAssocID="{B67FA03D-B18E-C84D-A594-830E38ADD724}" presName="dummy3b" presStyleCnt="0"/>
      <dgm:spPr/>
    </dgm:pt>
    <dgm:pt modelId="{A50B2A7E-8DA0-6B4A-9419-9E7B17FFEBEB}" type="pres">
      <dgm:prSet presAssocID="{B67FA03D-B18E-C84D-A594-830E38ADD724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55455F02-C75E-6E46-A169-8457A858E240}" type="pres">
      <dgm:prSet presAssocID="{47A31D02-0E14-9343-9CD4-3DEFC318FE7D}" presName="arrowWedge1" presStyleLbl="fgSibTrans2D1" presStyleIdx="0" presStyleCnt="3"/>
      <dgm:spPr/>
    </dgm:pt>
    <dgm:pt modelId="{72A9437B-F74E-A942-BE70-FD63E1D465F5}" type="pres">
      <dgm:prSet presAssocID="{F9ED0B8D-ECA0-1B4E-B779-B8FF775F59C2}" presName="arrowWedge2" presStyleLbl="fgSibTrans2D1" presStyleIdx="1" presStyleCnt="3"/>
      <dgm:spPr/>
    </dgm:pt>
    <dgm:pt modelId="{63C39BB3-9868-DC49-A116-B88068D4137C}" type="pres">
      <dgm:prSet presAssocID="{7552294E-6DFD-5046-A7FD-26EE9B7CE226}" presName="arrowWedge3" presStyleLbl="fgSibTrans2D1" presStyleIdx="2" presStyleCnt="3"/>
      <dgm:spPr/>
    </dgm:pt>
  </dgm:ptLst>
  <dgm:cxnLst>
    <dgm:cxn modelId="{78FAEA09-7040-B64B-8411-8C570F85B712}" srcId="{26CB51AD-58C1-C248-BAD5-6F6B5A00AB1D}" destId="{580C4A38-BB83-6646-9655-76A6C0F88C22}" srcOrd="0" destOrd="0" parTransId="{2BA5424B-56D5-F540-868A-45E6CA1DA009}" sibTransId="{AE4DFF35-2A46-D04D-82DD-684094ACCEE1}"/>
    <dgm:cxn modelId="{83DC3B17-246C-FD47-ACA3-8F35FC9B996B}" type="presOf" srcId="{26541C58-7AC0-3F48-A78E-771677915497}" destId="{82A2689E-08C1-5A40-A7B6-9EEE07457552}" srcOrd="1" destOrd="2" presId="urn:microsoft.com/office/officeart/2005/8/layout/cycle8"/>
    <dgm:cxn modelId="{6F4D6619-778E-6544-8510-C0AD241B545E}" srcId="{3BD58FBB-C628-A945-8AE3-D36C36F72FB5}" destId="{D7DF28C8-B4C8-E34F-B25D-D4D8F50D5BB4}" srcOrd="1" destOrd="0" parTransId="{20824CA1-C6E3-F14B-A8C3-9548D849D586}" sibTransId="{87EF4828-2D09-744A-8F21-9A6C8A5F9C44}"/>
    <dgm:cxn modelId="{8454BE25-2DCC-9F46-992C-1FD3D28285E9}" type="presOf" srcId="{9771FAB8-2A03-5844-BA75-764E267F0F5F}" destId="{10A8D995-EEDF-9E44-AF84-DDD145984B85}" srcOrd="0" destOrd="1" presId="urn:microsoft.com/office/officeart/2005/8/layout/cycle8"/>
    <dgm:cxn modelId="{3C0D9B27-815E-A94F-A1BE-9AA95502E52B}" type="presOf" srcId="{1A38ACFA-A6D8-544F-80C0-C871BCBA172E}" destId="{9F9EE71E-7196-D246-8C56-8EFCDB5453D1}" srcOrd="1" destOrd="3" presId="urn:microsoft.com/office/officeart/2005/8/layout/cycle8"/>
    <dgm:cxn modelId="{37FB312A-3490-E246-8518-511A358DF4C5}" srcId="{9F801039-C4D0-794A-B9C3-C5A0D281422D}" destId="{24C79B67-6C11-684C-8EBE-8952C3740612}" srcOrd="0" destOrd="0" parTransId="{15E13183-D301-F842-B553-02A470EE3DEF}" sibTransId="{DC96F2C2-1DBF-B641-A14A-9D4876936737}"/>
    <dgm:cxn modelId="{9284482E-398C-B049-9C5A-CB446F5078A3}" type="presOf" srcId="{D7DF28C8-B4C8-E34F-B25D-D4D8F50D5BB4}" destId="{10A8D995-EEDF-9E44-AF84-DDD145984B85}" srcOrd="0" destOrd="2" presId="urn:microsoft.com/office/officeart/2005/8/layout/cycle8"/>
    <dgm:cxn modelId="{B8F24938-7CE6-A54A-BD96-E053C493599B}" type="presOf" srcId="{4E627500-1D31-794D-AED7-99B26572B45E}" destId="{82A2689E-08C1-5A40-A7B6-9EEE07457552}" srcOrd="1" destOrd="3" presId="urn:microsoft.com/office/officeart/2005/8/layout/cycle8"/>
    <dgm:cxn modelId="{3854793C-1518-D346-9056-D76611777346}" srcId="{B67FA03D-B18E-C84D-A594-830E38ADD724}" destId="{3BD58FBB-C628-A945-8AE3-D36C36F72FB5}" srcOrd="1" destOrd="0" parTransId="{F74DF4FB-247D-2247-9424-F4544FCD81B6}" sibTransId="{F9ED0B8D-ECA0-1B4E-B779-B8FF775F59C2}"/>
    <dgm:cxn modelId="{1333F53C-C94F-8248-AFEA-2089D7B72968}" type="presOf" srcId="{3BD58FBB-C628-A945-8AE3-D36C36F72FB5}" destId="{9F9EE71E-7196-D246-8C56-8EFCDB5453D1}" srcOrd="1" destOrd="0" presId="urn:microsoft.com/office/officeart/2005/8/layout/cycle8"/>
    <dgm:cxn modelId="{FA774C62-DEF2-AF43-B2B2-70A5E65403E6}" type="presOf" srcId="{D7DF28C8-B4C8-E34F-B25D-D4D8F50D5BB4}" destId="{9F9EE71E-7196-D246-8C56-8EFCDB5453D1}" srcOrd="1" destOrd="2" presId="urn:microsoft.com/office/officeart/2005/8/layout/cycle8"/>
    <dgm:cxn modelId="{444AC364-E544-3941-BE2E-714740F1A181}" type="presOf" srcId="{580C4A38-BB83-6646-9655-76A6C0F88C22}" destId="{701CECCC-B2BB-204E-907E-71563E9CB367}" srcOrd="0" destOrd="1" presId="urn:microsoft.com/office/officeart/2005/8/layout/cycle8"/>
    <dgm:cxn modelId="{B143C545-0C6C-7645-B467-68B686A892D9}" srcId="{3BD58FBB-C628-A945-8AE3-D36C36F72FB5}" destId="{9771FAB8-2A03-5844-BA75-764E267F0F5F}" srcOrd="0" destOrd="0" parTransId="{043C2623-5A5C-FA4F-B7E3-CB608349D47E}" sibTransId="{0487C980-FE98-314D-BDFC-E6969D3F514F}"/>
    <dgm:cxn modelId="{372D1F49-ABD8-7F46-A4A5-98F01B6B4089}" type="presOf" srcId="{24C79B67-6C11-684C-8EBE-8952C3740612}" destId="{A50B2A7E-8DA0-6B4A-9419-9E7B17FFEBEB}" srcOrd="1" destOrd="1" presId="urn:microsoft.com/office/officeart/2005/8/layout/cycle8"/>
    <dgm:cxn modelId="{C541824A-0B40-CC41-B000-510FDD0869EB}" type="presOf" srcId="{580C4A38-BB83-6646-9655-76A6C0F88C22}" destId="{82A2689E-08C1-5A40-A7B6-9EEE07457552}" srcOrd="1" destOrd="1" presId="urn:microsoft.com/office/officeart/2005/8/layout/cycle8"/>
    <dgm:cxn modelId="{F323CC6E-D582-7D4A-BD3D-5D5A6DE8FC21}" type="presOf" srcId="{1A38ACFA-A6D8-544F-80C0-C871BCBA172E}" destId="{10A8D995-EEDF-9E44-AF84-DDD145984B85}" srcOrd="0" destOrd="3" presId="urn:microsoft.com/office/officeart/2005/8/layout/cycle8"/>
    <dgm:cxn modelId="{D499D04E-34CC-F34D-912B-F77FF0F71378}" type="presOf" srcId="{4E627500-1D31-794D-AED7-99B26572B45E}" destId="{701CECCC-B2BB-204E-907E-71563E9CB367}" srcOrd="0" destOrd="3" presId="urn:microsoft.com/office/officeart/2005/8/layout/cycle8"/>
    <dgm:cxn modelId="{DC610C51-1277-2047-A125-7912E1113553}" type="presOf" srcId="{26CB51AD-58C1-C248-BAD5-6F6B5A00AB1D}" destId="{82A2689E-08C1-5A40-A7B6-9EEE07457552}" srcOrd="1" destOrd="0" presId="urn:microsoft.com/office/officeart/2005/8/layout/cycle8"/>
    <dgm:cxn modelId="{E193D551-FB33-B440-A545-20328FAB74B1}" type="presOf" srcId="{35D90A1B-8EB0-6A48-9ED8-83725975229B}" destId="{A50B2A7E-8DA0-6B4A-9419-9E7B17FFEBEB}" srcOrd="1" destOrd="2" presId="urn:microsoft.com/office/officeart/2005/8/layout/cycle8"/>
    <dgm:cxn modelId="{CA266154-0F13-3748-A906-D9FADF98B2C7}" type="presOf" srcId="{B67FA03D-B18E-C84D-A594-830E38ADD724}" destId="{096E9BFF-12EA-2043-8274-6B96FA465199}" srcOrd="0" destOrd="0" presId="urn:microsoft.com/office/officeart/2005/8/layout/cycle8"/>
    <dgm:cxn modelId="{5ABB2D83-CBD3-6F43-B7CA-79151D4FC751}" type="presOf" srcId="{3BD58FBB-C628-A945-8AE3-D36C36F72FB5}" destId="{10A8D995-EEDF-9E44-AF84-DDD145984B85}" srcOrd="0" destOrd="0" presId="urn:microsoft.com/office/officeart/2005/8/layout/cycle8"/>
    <dgm:cxn modelId="{2A9C2A88-1E24-7647-A5B6-AAF5DE9B1C1E}" srcId="{B67FA03D-B18E-C84D-A594-830E38ADD724}" destId="{9F801039-C4D0-794A-B9C3-C5A0D281422D}" srcOrd="2" destOrd="0" parTransId="{80284A3C-2C5F-8140-8083-0EB9E92D0F76}" sibTransId="{7552294E-6DFD-5046-A7FD-26EE9B7CE226}"/>
    <dgm:cxn modelId="{2018288C-231D-5447-979D-481CBE9B47F9}" srcId="{9F801039-C4D0-794A-B9C3-C5A0D281422D}" destId="{35D90A1B-8EB0-6A48-9ED8-83725975229B}" srcOrd="1" destOrd="0" parTransId="{9441C497-DD48-DD49-98D7-1C848BEAB9F0}" sibTransId="{BBF335C6-D8C1-D548-914B-A588C75A1D3D}"/>
    <dgm:cxn modelId="{CCC0809E-53E5-DE4C-B724-3BEFBA6AF6C9}" srcId="{26CB51AD-58C1-C248-BAD5-6F6B5A00AB1D}" destId="{26541C58-7AC0-3F48-A78E-771677915497}" srcOrd="1" destOrd="0" parTransId="{78D5595C-AD59-A34D-9D3F-F494A4264B8D}" sibTransId="{569E2021-3F7E-5D41-B5DB-4E6CA0752FC6}"/>
    <dgm:cxn modelId="{F1E2D2A3-C991-954E-86ED-3CCE0F79271A}" type="presOf" srcId="{B54D7CF9-7E7D-1349-9519-FF316C5C5856}" destId="{A50B2A7E-8DA0-6B4A-9419-9E7B17FFEBEB}" srcOrd="1" destOrd="3" presId="urn:microsoft.com/office/officeart/2005/8/layout/cycle8"/>
    <dgm:cxn modelId="{89CC5EA4-BF3A-DC47-88B9-1D311684DCB1}" srcId="{9F801039-C4D0-794A-B9C3-C5A0D281422D}" destId="{B54D7CF9-7E7D-1349-9519-FF316C5C5856}" srcOrd="2" destOrd="0" parTransId="{B2700C44-8A2C-0744-8798-30E8DCB3E321}" sibTransId="{642C54E1-0B1F-6347-870A-6231964D4A10}"/>
    <dgm:cxn modelId="{54B30EAD-5C8B-B34E-AC10-ED24801E420C}" type="presOf" srcId="{24C79B67-6C11-684C-8EBE-8952C3740612}" destId="{520F350D-C4C0-A249-9AB6-F9FC3E89CA6C}" srcOrd="0" destOrd="1" presId="urn:microsoft.com/office/officeart/2005/8/layout/cycle8"/>
    <dgm:cxn modelId="{7AEE70AE-4021-0446-9FFB-546CDAB169A8}" srcId="{B67FA03D-B18E-C84D-A594-830E38ADD724}" destId="{26CB51AD-58C1-C248-BAD5-6F6B5A00AB1D}" srcOrd="0" destOrd="0" parTransId="{3230C2E3-9F9F-9E4B-AB66-2CDBFF38B20E}" sibTransId="{47A31D02-0E14-9343-9CD4-3DEFC318FE7D}"/>
    <dgm:cxn modelId="{15EFA8B1-0395-D445-9963-56835643DFC9}" srcId="{26CB51AD-58C1-C248-BAD5-6F6B5A00AB1D}" destId="{4E627500-1D31-794D-AED7-99B26572B45E}" srcOrd="2" destOrd="0" parTransId="{511EE570-BBDD-F24B-AFE7-4815A92BD789}" sibTransId="{E7F622D9-3E44-1A46-AB54-38E95937CBEC}"/>
    <dgm:cxn modelId="{926C04B2-186A-3B44-A539-99DECF4DA0E2}" type="presOf" srcId="{26541C58-7AC0-3F48-A78E-771677915497}" destId="{701CECCC-B2BB-204E-907E-71563E9CB367}" srcOrd="0" destOrd="2" presId="urn:microsoft.com/office/officeart/2005/8/layout/cycle8"/>
    <dgm:cxn modelId="{6847FDB8-ED44-B947-BA7C-E310C98F84F5}" type="presOf" srcId="{26CB51AD-58C1-C248-BAD5-6F6B5A00AB1D}" destId="{701CECCC-B2BB-204E-907E-71563E9CB367}" srcOrd="0" destOrd="0" presId="urn:microsoft.com/office/officeart/2005/8/layout/cycle8"/>
    <dgm:cxn modelId="{2B9BE6CF-0EF3-A041-B6DD-E3513CBB6B62}" type="presOf" srcId="{35D90A1B-8EB0-6A48-9ED8-83725975229B}" destId="{520F350D-C4C0-A249-9AB6-F9FC3E89CA6C}" srcOrd="0" destOrd="2" presId="urn:microsoft.com/office/officeart/2005/8/layout/cycle8"/>
    <dgm:cxn modelId="{BBCB23D1-D1C9-FF49-B895-0F6F1175A52F}" type="presOf" srcId="{B54D7CF9-7E7D-1349-9519-FF316C5C5856}" destId="{520F350D-C4C0-A249-9AB6-F9FC3E89CA6C}" srcOrd="0" destOrd="3" presId="urn:microsoft.com/office/officeart/2005/8/layout/cycle8"/>
    <dgm:cxn modelId="{308896D5-B345-684D-B19F-C21A730B9C74}" type="presOf" srcId="{9771FAB8-2A03-5844-BA75-764E267F0F5F}" destId="{9F9EE71E-7196-D246-8C56-8EFCDB5453D1}" srcOrd="1" destOrd="1" presId="urn:microsoft.com/office/officeart/2005/8/layout/cycle8"/>
    <dgm:cxn modelId="{93399ED9-40B4-A24D-9E64-3803DC85AD54}" srcId="{3BD58FBB-C628-A945-8AE3-D36C36F72FB5}" destId="{1A38ACFA-A6D8-544F-80C0-C871BCBA172E}" srcOrd="2" destOrd="0" parTransId="{7911A302-3D0C-6048-88F3-4E12DDED9986}" sibTransId="{3F6408EB-30D9-6640-9FDE-95D1C41A09CE}"/>
    <dgm:cxn modelId="{31FBD4F7-D190-C448-A713-D58E18E5BEC6}" type="presOf" srcId="{9F801039-C4D0-794A-B9C3-C5A0D281422D}" destId="{520F350D-C4C0-A249-9AB6-F9FC3E89CA6C}" srcOrd="0" destOrd="0" presId="urn:microsoft.com/office/officeart/2005/8/layout/cycle8"/>
    <dgm:cxn modelId="{34790DFC-B6D4-F048-88FF-D33B8FCCACBC}" type="presOf" srcId="{9F801039-C4D0-794A-B9C3-C5A0D281422D}" destId="{A50B2A7E-8DA0-6B4A-9419-9E7B17FFEBEB}" srcOrd="1" destOrd="0" presId="urn:microsoft.com/office/officeart/2005/8/layout/cycle8"/>
    <dgm:cxn modelId="{3C003796-BFD6-1B4B-B299-6E88459D578C}" type="presParOf" srcId="{096E9BFF-12EA-2043-8274-6B96FA465199}" destId="{701CECCC-B2BB-204E-907E-71563E9CB367}" srcOrd="0" destOrd="0" presId="urn:microsoft.com/office/officeart/2005/8/layout/cycle8"/>
    <dgm:cxn modelId="{E41A3A14-E88D-CF45-802D-A06DD45DA241}" type="presParOf" srcId="{096E9BFF-12EA-2043-8274-6B96FA465199}" destId="{F13F5CC4-FC51-B043-BB51-4B5BF2EE2DFC}" srcOrd="1" destOrd="0" presId="urn:microsoft.com/office/officeart/2005/8/layout/cycle8"/>
    <dgm:cxn modelId="{29C7A767-A072-0E4A-8A75-0B097B145F64}" type="presParOf" srcId="{096E9BFF-12EA-2043-8274-6B96FA465199}" destId="{B1A1A295-4378-E14F-A267-B95335706D00}" srcOrd="2" destOrd="0" presId="urn:microsoft.com/office/officeart/2005/8/layout/cycle8"/>
    <dgm:cxn modelId="{9EB424B3-3BFB-DA4F-A58B-8C4C92660478}" type="presParOf" srcId="{096E9BFF-12EA-2043-8274-6B96FA465199}" destId="{82A2689E-08C1-5A40-A7B6-9EEE07457552}" srcOrd="3" destOrd="0" presId="urn:microsoft.com/office/officeart/2005/8/layout/cycle8"/>
    <dgm:cxn modelId="{D71AB809-3AF1-4742-A26D-817DB5FAE4EE}" type="presParOf" srcId="{096E9BFF-12EA-2043-8274-6B96FA465199}" destId="{10A8D995-EEDF-9E44-AF84-DDD145984B85}" srcOrd="4" destOrd="0" presId="urn:microsoft.com/office/officeart/2005/8/layout/cycle8"/>
    <dgm:cxn modelId="{5CD3CDBC-5A49-F847-A4C3-A0FB1CFF4847}" type="presParOf" srcId="{096E9BFF-12EA-2043-8274-6B96FA465199}" destId="{D564577C-597C-F74B-9F0C-6DBA1281757B}" srcOrd="5" destOrd="0" presId="urn:microsoft.com/office/officeart/2005/8/layout/cycle8"/>
    <dgm:cxn modelId="{9AC0E16D-24DF-A641-B5F5-C243324D442E}" type="presParOf" srcId="{096E9BFF-12EA-2043-8274-6B96FA465199}" destId="{FDF856D9-A825-DF4F-837F-CAD7FD9D1922}" srcOrd="6" destOrd="0" presId="urn:microsoft.com/office/officeart/2005/8/layout/cycle8"/>
    <dgm:cxn modelId="{588A5BF1-FE1B-1C4E-A44F-18F7601F7557}" type="presParOf" srcId="{096E9BFF-12EA-2043-8274-6B96FA465199}" destId="{9F9EE71E-7196-D246-8C56-8EFCDB5453D1}" srcOrd="7" destOrd="0" presId="urn:microsoft.com/office/officeart/2005/8/layout/cycle8"/>
    <dgm:cxn modelId="{A90B8899-CBA8-BD41-8850-0B790F3EEF52}" type="presParOf" srcId="{096E9BFF-12EA-2043-8274-6B96FA465199}" destId="{520F350D-C4C0-A249-9AB6-F9FC3E89CA6C}" srcOrd="8" destOrd="0" presId="urn:microsoft.com/office/officeart/2005/8/layout/cycle8"/>
    <dgm:cxn modelId="{5B1D9000-FADB-3543-A564-92A5E03E7F24}" type="presParOf" srcId="{096E9BFF-12EA-2043-8274-6B96FA465199}" destId="{5DA09E71-60CC-4549-AA32-915C5895DC8A}" srcOrd="9" destOrd="0" presId="urn:microsoft.com/office/officeart/2005/8/layout/cycle8"/>
    <dgm:cxn modelId="{96576FF6-98E9-8E41-B416-977CBCCDC17F}" type="presParOf" srcId="{096E9BFF-12EA-2043-8274-6B96FA465199}" destId="{CBDA1515-563A-2446-9929-DFA2E208A7D1}" srcOrd="10" destOrd="0" presId="urn:microsoft.com/office/officeart/2005/8/layout/cycle8"/>
    <dgm:cxn modelId="{6A69006F-0042-F04E-81F7-C59D4BB6CC06}" type="presParOf" srcId="{096E9BFF-12EA-2043-8274-6B96FA465199}" destId="{A50B2A7E-8DA0-6B4A-9419-9E7B17FFEBEB}" srcOrd="11" destOrd="0" presId="urn:microsoft.com/office/officeart/2005/8/layout/cycle8"/>
    <dgm:cxn modelId="{DCDA8B6E-8B32-A945-86D4-9569156B076F}" type="presParOf" srcId="{096E9BFF-12EA-2043-8274-6B96FA465199}" destId="{55455F02-C75E-6E46-A169-8457A858E240}" srcOrd="12" destOrd="0" presId="urn:microsoft.com/office/officeart/2005/8/layout/cycle8"/>
    <dgm:cxn modelId="{CF6683BD-9AD3-3040-8CFF-7987D29D5B29}" type="presParOf" srcId="{096E9BFF-12EA-2043-8274-6B96FA465199}" destId="{72A9437B-F74E-A942-BE70-FD63E1D465F5}" srcOrd="13" destOrd="0" presId="urn:microsoft.com/office/officeart/2005/8/layout/cycle8"/>
    <dgm:cxn modelId="{C1A24C42-12DF-3946-A03B-BE1A53F4B052}" type="presParOf" srcId="{096E9BFF-12EA-2043-8274-6B96FA465199}" destId="{63C39BB3-9868-DC49-A116-B88068D4137C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FA091DE-EC2D-450A-914B-4679128BBDAB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9DB304A9-A2FD-406A-AA15-32CD679285A2}">
      <dgm:prSet custT="1"/>
      <dgm:spPr/>
      <dgm:t>
        <a:bodyPr/>
        <a:lstStyle/>
        <a:p>
          <a:pPr algn="just"/>
          <a:r>
            <a:rPr lang="es-CO" sz="1900" noProof="0" dirty="0"/>
            <a:t>La implementación de la PGD aumenta la percepción de aporte de las TIC a la eficiencia.</a:t>
          </a:r>
        </a:p>
      </dgm:t>
    </dgm:pt>
    <dgm:pt modelId="{A052DDB5-E635-4832-9B65-81E5A3DE1049}" type="parTrans" cxnId="{3816540E-F311-4A2D-8DB9-40A6E0E703C9}">
      <dgm:prSet/>
      <dgm:spPr/>
      <dgm:t>
        <a:bodyPr/>
        <a:lstStyle/>
        <a:p>
          <a:endParaRPr lang="en-US" noProof="0"/>
        </a:p>
      </dgm:t>
    </dgm:pt>
    <dgm:pt modelId="{0E74A770-7CD0-49CD-BB90-574C64270E60}" type="sibTrans" cxnId="{3816540E-F311-4A2D-8DB9-40A6E0E703C9}">
      <dgm:prSet/>
      <dgm:spPr/>
      <dgm:t>
        <a:bodyPr/>
        <a:lstStyle/>
        <a:p>
          <a:endParaRPr lang="en-US" noProof="0"/>
        </a:p>
      </dgm:t>
    </dgm:pt>
    <dgm:pt modelId="{EA968252-5685-42FB-BC0B-7E672EC443D6}">
      <dgm:prSet/>
      <dgm:spPr/>
      <dgm:t>
        <a:bodyPr/>
        <a:lstStyle/>
        <a:p>
          <a:r>
            <a:rPr lang="es-CO" noProof="0" dirty="0"/>
            <a:t>La PGD aporta al aumento en la velocidad de respuesta en trámites. </a:t>
          </a:r>
          <a:endParaRPr lang="en-US" noProof="0" dirty="0"/>
        </a:p>
      </dgm:t>
    </dgm:pt>
    <dgm:pt modelId="{E2DE933D-6D71-4C03-B333-FAA56A43F9A5}" type="parTrans" cxnId="{78D33D9F-EF6E-4B76-9026-F299AEB70B9B}">
      <dgm:prSet/>
      <dgm:spPr/>
      <dgm:t>
        <a:bodyPr/>
        <a:lstStyle/>
        <a:p>
          <a:endParaRPr lang="en-US" noProof="0"/>
        </a:p>
      </dgm:t>
    </dgm:pt>
    <dgm:pt modelId="{E5C568BC-3BB5-477E-B76E-12CF795149B8}" type="sibTrans" cxnId="{78D33D9F-EF6E-4B76-9026-F299AEB70B9B}">
      <dgm:prSet/>
      <dgm:spPr/>
      <dgm:t>
        <a:bodyPr/>
        <a:lstStyle/>
        <a:p>
          <a:endParaRPr lang="en-US" noProof="0"/>
        </a:p>
      </dgm:t>
    </dgm:pt>
    <dgm:pt modelId="{D329212C-19D9-4CB7-92CC-2002E509BF99}">
      <dgm:prSet/>
      <dgm:spPr/>
      <dgm:t>
        <a:bodyPr/>
        <a:lstStyle/>
        <a:p>
          <a:r>
            <a:rPr lang="es-CO" noProof="0" dirty="0"/>
            <a:t>Optimización en el uso de recursos humanos. Necesitan menos tiempo para gestionar un trámite, pueden dedicar tiempo a otras tareas</a:t>
          </a:r>
          <a:endParaRPr lang="en-US" noProof="0" dirty="0"/>
        </a:p>
      </dgm:t>
    </dgm:pt>
    <dgm:pt modelId="{E5427B7F-8010-4B1C-8156-6A98A12BC9C2}" type="parTrans" cxnId="{86B9EA41-393B-4912-8362-0EB7C2C62681}">
      <dgm:prSet/>
      <dgm:spPr/>
      <dgm:t>
        <a:bodyPr/>
        <a:lstStyle/>
        <a:p>
          <a:endParaRPr lang="en-US" noProof="0"/>
        </a:p>
      </dgm:t>
    </dgm:pt>
    <dgm:pt modelId="{162A7153-C12D-428A-A235-35FEA8B40513}" type="sibTrans" cxnId="{86B9EA41-393B-4912-8362-0EB7C2C62681}">
      <dgm:prSet/>
      <dgm:spPr/>
      <dgm:t>
        <a:bodyPr/>
        <a:lstStyle/>
        <a:p>
          <a:endParaRPr lang="en-US" noProof="0"/>
        </a:p>
      </dgm:t>
    </dgm:pt>
    <dgm:pt modelId="{2E030D1A-9AED-49E8-8346-234B27BCBADD}">
      <dgm:prSet/>
      <dgm:spPr/>
      <dgm:t>
        <a:bodyPr/>
        <a:lstStyle/>
        <a:p>
          <a:r>
            <a:rPr lang="es-CO" noProof="0"/>
            <a:t>La automatización de procesos es una aliada de los funcionarios. Frente a la imposibilidad de aumento de presupuestos, la premisa hacer más con lo mismo o menos cobra importancia. </a:t>
          </a:r>
          <a:endParaRPr lang="en-US" noProof="0"/>
        </a:p>
      </dgm:t>
    </dgm:pt>
    <dgm:pt modelId="{0E7E7F0F-FDFD-40FB-8C3A-DBD299E7BEF5}" type="parTrans" cxnId="{D309FDBD-1EF9-48EA-9CCE-544F1C29C44C}">
      <dgm:prSet/>
      <dgm:spPr/>
      <dgm:t>
        <a:bodyPr/>
        <a:lstStyle/>
        <a:p>
          <a:endParaRPr lang="en-US" noProof="0"/>
        </a:p>
      </dgm:t>
    </dgm:pt>
    <dgm:pt modelId="{B8020816-D32F-4983-B037-22DD06A9119E}" type="sibTrans" cxnId="{D309FDBD-1EF9-48EA-9CCE-544F1C29C44C}">
      <dgm:prSet/>
      <dgm:spPr/>
      <dgm:t>
        <a:bodyPr/>
        <a:lstStyle/>
        <a:p>
          <a:endParaRPr lang="en-US" noProof="0"/>
        </a:p>
      </dgm:t>
    </dgm:pt>
    <dgm:pt modelId="{412BA21F-24B9-49FC-989E-AF7D57FC72CC}">
      <dgm:prSet/>
      <dgm:spPr/>
      <dgm:t>
        <a:bodyPr/>
        <a:lstStyle/>
        <a:p>
          <a:r>
            <a:rPr lang="es-CO" noProof="0"/>
            <a:t>La PGD aporta al aumento en la oferta de servicios. Por ejemplo, más cursos online</a:t>
          </a:r>
          <a:endParaRPr lang="en-US" noProof="0"/>
        </a:p>
      </dgm:t>
    </dgm:pt>
    <dgm:pt modelId="{4A1075AD-A817-484E-A9FC-D8BB72913285}" type="parTrans" cxnId="{FEFE2465-C0D8-4305-AC4E-091C11B4A8F2}">
      <dgm:prSet/>
      <dgm:spPr/>
      <dgm:t>
        <a:bodyPr/>
        <a:lstStyle/>
        <a:p>
          <a:endParaRPr lang="en-US" noProof="0"/>
        </a:p>
      </dgm:t>
    </dgm:pt>
    <dgm:pt modelId="{4D0E7E0F-D865-4F01-AD8C-AB42AACFECC1}" type="sibTrans" cxnId="{FEFE2465-C0D8-4305-AC4E-091C11B4A8F2}">
      <dgm:prSet/>
      <dgm:spPr/>
      <dgm:t>
        <a:bodyPr/>
        <a:lstStyle/>
        <a:p>
          <a:endParaRPr lang="en-US" noProof="0"/>
        </a:p>
      </dgm:t>
    </dgm:pt>
    <dgm:pt modelId="{0B43A967-0C7A-4CE9-BBC6-99515FDE0C46}" type="pres">
      <dgm:prSet presAssocID="{5FA091DE-EC2D-450A-914B-4679128BBDAB}" presName="root" presStyleCnt="0">
        <dgm:presLayoutVars>
          <dgm:dir/>
          <dgm:resizeHandles val="exact"/>
        </dgm:presLayoutVars>
      </dgm:prSet>
      <dgm:spPr/>
    </dgm:pt>
    <dgm:pt modelId="{C8C64938-2413-42B0-A90D-7A7FC32034E1}" type="pres">
      <dgm:prSet presAssocID="{9DB304A9-A2FD-406A-AA15-32CD679285A2}" presName="compNode" presStyleCnt="0"/>
      <dgm:spPr/>
    </dgm:pt>
    <dgm:pt modelId="{ECB66EEC-8A93-40B7-855F-E40C4411F53E}" type="pres">
      <dgm:prSet presAssocID="{9DB304A9-A2FD-406A-AA15-32CD679285A2}" presName="bgRect" presStyleLbl="bgShp" presStyleIdx="0" presStyleCnt="5"/>
      <dgm:spPr/>
    </dgm:pt>
    <dgm:pt modelId="{40291F37-86CE-4217-9013-E88F2EB5141C}" type="pres">
      <dgm:prSet presAssocID="{9DB304A9-A2FD-406A-AA15-32CD679285A2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F489ED39-2A89-461D-A196-34151FCEA88E}" type="pres">
      <dgm:prSet presAssocID="{9DB304A9-A2FD-406A-AA15-32CD679285A2}" presName="spaceRect" presStyleCnt="0"/>
      <dgm:spPr/>
    </dgm:pt>
    <dgm:pt modelId="{360F472E-8695-4F8F-BF30-B95C2044997D}" type="pres">
      <dgm:prSet presAssocID="{9DB304A9-A2FD-406A-AA15-32CD679285A2}" presName="parTx" presStyleLbl="revTx" presStyleIdx="0" presStyleCnt="5" custScaleX="58936" custLinFactNeighborX="-19920" custLinFactNeighborY="-469">
        <dgm:presLayoutVars>
          <dgm:chMax val="0"/>
          <dgm:chPref val="0"/>
        </dgm:presLayoutVars>
      </dgm:prSet>
      <dgm:spPr/>
    </dgm:pt>
    <dgm:pt modelId="{F3783347-7ED3-419A-A394-3ABCB55E6B9A}" type="pres">
      <dgm:prSet presAssocID="{0E74A770-7CD0-49CD-BB90-574C64270E60}" presName="sibTrans" presStyleCnt="0"/>
      <dgm:spPr/>
    </dgm:pt>
    <dgm:pt modelId="{AC929C93-0111-4CB1-A4BE-2EC8286C385C}" type="pres">
      <dgm:prSet presAssocID="{EA968252-5685-42FB-BC0B-7E672EC443D6}" presName="compNode" presStyleCnt="0"/>
      <dgm:spPr/>
    </dgm:pt>
    <dgm:pt modelId="{998F4417-DE43-47D2-91E9-781FC0ECB12E}" type="pres">
      <dgm:prSet presAssocID="{EA968252-5685-42FB-BC0B-7E672EC443D6}" presName="bgRect" presStyleLbl="bgShp" presStyleIdx="1" presStyleCnt="5"/>
      <dgm:spPr/>
    </dgm:pt>
    <dgm:pt modelId="{0B8D6DD5-3B1F-447F-8947-D1CCF1077018}" type="pres">
      <dgm:prSet presAssocID="{EA968252-5685-42FB-BC0B-7E672EC443D6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ca de verificación"/>
        </a:ext>
      </dgm:extLst>
    </dgm:pt>
    <dgm:pt modelId="{47B8C390-3BE2-4709-8ECC-7F682F0B56EA}" type="pres">
      <dgm:prSet presAssocID="{EA968252-5685-42FB-BC0B-7E672EC443D6}" presName="spaceRect" presStyleCnt="0"/>
      <dgm:spPr/>
    </dgm:pt>
    <dgm:pt modelId="{FFF4E030-79DA-4832-B28D-96D56A191B7C}" type="pres">
      <dgm:prSet presAssocID="{EA968252-5685-42FB-BC0B-7E672EC443D6}" presName="parTx" presStyleLbl="revTx" presStyleIdx="1" presStyleCnt="5">
        <dgm:presLayoutVars>
          <dgm:chMax val="0"/>
          <dgm:chPref val="0"/>
        </dgm:presLayoutVars>
      </dgm:prSet>
      <dgm:spPr/>
    </dgm:pt>
    <dgm:pt modelId="{9694248D-10AD-4BD7-81C2-970D673F2DC7}" type="pres">
      <dgm:prSet presAssocID="{E5C568BC-3BB5-477E-B76E-12CF795149B8}" presName="sibTrans" presStyleCnt="0"/>
      <dgm:spPr/>
    </dgm:pt>
    <dgm:pt modelId="{E07E70E3-5744-4033-B656-8D9734311E41}" type="pres">
      <dgm:prSet presAssocID="{D329212C-19D9-4CB7-92CC-2002E509BF99}" presName="compNode" presStyleCnt="0"/>
      <dgm:spPr/>
    </dgm:pt>
    <dgm:pt modelId="{778183DF-FB3E-4C70-9B95-B68D0F4F6EF8}" type="pres">
      <dgm:prSet presAssocID="{D329212C-19D9-4CB7-92CC-2002E509BF99}" presName="bgRect" presStyleLbl="bgShp" presStyleIdx="2" presStyleCnt="5"/>
      <dgm:spPr/>
    </dgm:pt>
    <dgm:pt modelId="{931B56D7-DC1F-4654-BE1C-662A48E89BA6}" type="pres">
      <dgm:prSet presAssocID="{D329212C-19D9-4CB7-92CC-2002E509BF99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ngranajes"/>
        </a:ext>
      </dgm:extLst>
    </dgm:pt>
    <dgm:pt modelId="{49F00E61-43FB-488B-A37B-43D3FFACAFA3}" type="pres">
      <dgm:prSet presAssocID="{D329212C-19D9-4CB7-92CC-2002E509BF99}" presName="spaceRect" presStyleCnt="0"/>
      <dgm:spPr/>
    </dgm:pt>
    <dgm:pt modelId="{DF0B55DF-25E0-4ACD-8380-283FA77DCFA2}" type="pres">
      <dgm:prSet presAssocID="{D329212C-19D9-4CB7-92CC-2002E509BF99}" presName="parTx" presStyleLbl="revTx" presStyleIdx="2" presStyleCnt="5">
        <dgm:presLayoutVars>
          <dgm:chMax val="0"/>
          <dgm:chPref val="0"/>
        </dgm:presLayoutVars>
      </dgm:prSet>
      <dgm:spPr/>
    </dgm:pt>
    <dgm:pt modelId="{1B7A832E-C52C-4A4F-A1C8-9D61187D9C27}" type="pres">
      <dgm:prSet presAssocID="{162A7153-C12D-428A-A235-35FEA8B40513}" presName="sibTrans" presStyleCnt="0"/>
      <dgm:spPr/>
    </dgm:pt>
    <dgm:pt modelId="{DD107932-48AB-47A8-A9CF-ED6921AAEE77}" type="pres">
      <dgm:prSet presAssocID="{2E030D1A-9AED-49E8-8346-234B27BCBADD}" presName="compNode" presStyleCnt="0"/>
      <dgm:spPr/>
    </dgm:pt>
    <dgm:pt modelId="{37361C26-8728-49AC-B705-FD4CC0F01199}" type="pres">
      <dgm:prSet presAssocID="{2E030D1A-9AED-49E8-8346-234B27BCBADD}" presName="bgRect" presStyleLbl="bgShp" presStyleIdx="3" presStyleCnt="5"/>
      <dgm:spPr/>
    </dgm:pt>
    <dgm:pt modelId="{DEB16F4F-20F9-4274-9B00-8B48437AF999}" type="pres">
      <dgm:prSet presAssocID="{2E030D1A-9AED-49E8-8346-234B27BCBADD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erebro"/>
        </a:ext>
      </dgm:extLst>
    </dgm:pt>
    <dgm:pt modelId="{3D1D4F47-93EE-4276-90D0-C3B48F23E389}" type="pres">
      <dgm:prSet presAssocID="{2E030D1A-9AED-49E8-8346-234B27BCBADD}" presName="spaceRect" presStyleCnt="0"/>
      <dgm:spPr/>
    </dgm:pt>
    <dgm:pt modelId="{1E7F6CC9-703B-4B2D-9622-AE63503A434F}" type="pres">
      <dgm:prSet presAssocID="{2E030D1A-9AED-49E8-8346-234B27BCBADD}" presName="parTx" presStyleLbl="revTx" presStyleIdx="3" presStyleCnt="5">
        <dgm:presLayoutVars>
          <dgm:chMax val="0"/>
          <dgm:chPref val="0"/>
        </dgm:presLayoutVars>
      </dgm:prSet>
      <dgm:spPr/>
    </dgm:pt>
    <dgm:pt modelId="{2D1E0555-726B-4117-A99B-BAFC93A684A0}" type="pres">
      <dgm:prSet presAssocID="{B8020816-D32F-4983-B037-22DD06A9119E}" presName="sibTrans" presStyleCnt="0"/>
      <dgm:spPr/>
    </dgm:pt>
    <dgm:pt modelId="{BAB62B3A-2E41-4183-B4F4-BF5D6C498F62}" type="pres">
      <dgm:prSet presAssocID="{412BA21F-24B9-49FC-989E-AF7D57FC72CC}" presName="compNode" presStyleCnt="0"/>
      <dgm:spPr/>
    </dgm:pt>
    <dgm:pt modelId="{5E189CC5-303F-481A-8F22-691B7773D89F}" type="pres">
      <dgm:prSet presAssocID="{412BA21F-24B9-49FC-989E-AF7D57FC72CC}" presName="bgRect" presStyleLbl="bgShp" presStyleIdx="4" presStyleCnt="5"/>
      <dgm:spPr/>
    </dgm:pt>
    <dgm:pt modelId="{EC7CBA18-7889-4831-A295-B3ECD9590548}" type="pres">
      <dgm:prSet presAssocID="{412BA21F-24B9-49FC-989E-AF7D57FC72CC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ximizar"/>
        </a:ext>
      </dgm:extLst>
    </dgm:pt>
    <dgm:pt modelId="{8FB46BFB-5D32-470A-9C4A-4A1FC44EA739}" type="pres">
      <dgm:prSet presAssocID="{412BA21F-24B9-49FC-989E-AF7D57FC72CC}" presName="spaceRect" presStyleCnt="0"/>
      <dgm:spPr/>
    </dgm:pt>
    <dgm:pt modelId="{CCEDF177-47D7-4901-B718-1B4E4B05FF3A}" type="pres">
      <dgm:prSet presAssocID="{412BA21F-24B9-49FC-989E-AF7D57FC72CC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3816540E-F311-4A2D-8DB9-40A6E0E703C9}" srcId="{5FA091DE-EC2D-450A-914B-4679128BBDAB}" destId="{9DB304A9-A2FD-406A-AA15-32CD679285A2}" srcOrd="0" destOrd="0" parTransId="{A052DDB5-E635-4832-9B65-81E5A3DE1049}" sibTransId="{0E74A770-7CD0-49CD-BB90-574C64270E60}"/>
    <dgm:cxn modelId="{C7BBD01C-F1BD-4C3E-9FD4-5302FD4E74C7}" type="presOf" srcId="{EA968252-5685-42FB-BC0B-7E672EC443D6}" destId="{FFF4E030-79DA-4832-B28D-96D56A191B7C}" srcOrd="0" destOrd="0" presId="urn:microsoft.com/office/officeart/2018/2/layout/IconVerticalSolidList"/>
    <dgm:cxn modelId="{6D58E521-ED1D-457C-92D4-489C0CC62E91}" type="presOf" srcId="{9DB304A9-A2FD-406A-AA15-32CD679285A2}" destId="{360F472E-8695-4F8F-BF30-B95C2044997D}" srcOrd="0" destOrd="0" presId="urn:microsoft.com/office/officeart/2018/2/layout/IconVerticalSolidList"/>
    <dgm:cxn modelId="{86B9EA41-393B-4912-8362-0EB7C2C62681}" srcId="{5FA091DE-EC2D-450A-914B-4679128BBDAB}" destId="{D329212C-19D9-4CB7-92CC-2002E509BF99}" srcOrd="2" destOrd="0" parTransId="{E5427B7F-8010-4B1C-8156-6A98A12BC9C2}" sibTransId="{162A7153-C12D-428A-A235-35FEA8B40513}"/>
    <dgm:cxn modelId="{FEFE2465-C0D8-4305-AC4E-091C11B4A8F2}" srcId="{5FA091DE-EC2D-450A-914B-4679128BBDAB}" destId="{412BA21F-24B9-49FC-989E-AF7D57FC72CC}" srcOrd="4" destOrd="0" parTransId="{4A1075AD-A817-484E-A9FC-D8BB72913285}" sibTransId="{4D0E7E0F-D865-4F01-AD8C-AB42AACFECC1}"/>
    <dgm:cxn modelId="{167B4B50-A4DE-488F-A59F-4ED14044A698}" type="presOf" srcId="{5FA091DE-EC2D-450A-914B-4679128BBDAB}" destId="{0B43A967-0C7A-4CE9-BBC6-99515FDE0C46}" srcOrd="0" destOrd="0" presId="urn:microsoft.com/office/officeart/2018/2/layout/IconVerticalSolidList"/>
    <dgm:cxn modelId="{78D33D9F-EF6E-4B76-9026-F299AEB70B9B}" srcId="{5FA091DE-EC2D-450A-914B-4679128BBDAB}" destId="{EA968252-5685-42FB-BC0B-7E672EC443D6}" srcOrd="1" destOrd="0" parTransId="{E2DE933D-6D71-4C03-B333-FAA56A43F9A5}" sibTransId="{E5C568BC-3BB5-477E-B76E-12CF795149B8}"/>
    <dgm:cxn modelId="{DABDC9AA-41CC-4287-870C-7FE4A8ED4698}" type="presOf" srcId="{412BA21F-24B9-49FC-989E-AF7D57FC72CC}" destId="{CCEDF177-47D7-4901-B718-1B4E4B05FF3A}" srcOrd="0" destOrd="0" presId="urn:microsoft.com/office/officeart/2018/2/layout/IconVerticalSolidList"/>
    <dgm:cxn modelId="{B3F059B4-76F9-4B18-9A71-287CA3E114B7}" type="presOf" srcId="{D329212C-19D9-4CB7-92CC-2002E509BF99}" destId="{DF0B55DF-25E0-4ACD-8380-283FA77DCFA2}" srcOrd="0" destOrd="0" presId="urn:microsoft.com/office/officeart/2018/2/layout/IconVerticalSolidList"/>
    <dgm:cxn modelId="{D309FDBD-1EF9-48EA-9CCE-544F1C29C44C}" srcId="{5FA091DE-EC2D-450A-914B-4679128BBDAB}" destId="{2E030D1A-9AED-49E8-8346-234B27BCBADD}" srcOrd="3" destOrd="0" parTransId="{0E7E7F0F-FDFD-40FB-8C3A-DBD299E7BEF5}" sibTransId="{B8020816-D32F-4983-B037-22DD06A9119E}"/>
    <dgm:cxn modelId="{D9548EED-1DDA-4A6D-BEE6-B00760AFF1D4}" type="presOf" srcId="{2E030D1A-9AED-49E8-8346-234B27BCBADD}" destId="{1E7F6CC9-703B-4B2D-9622-AE63503A434F}" srcOrd="0" destOrd="0" presId="urn:microsoft.com/office/officeart/2018/2/layout/IconVerticalSolidList"/>
    <dgm:cxn modelId="{431A7237-8CB3-444B-B354-21523CF8D858}" type="presParOf" srcId="{0B43A967-0C7A-4CE9-BBC6-99515FDE0C46}" destId="{C8C64938-2413-42B0-A90D-7A7FC32034E1}" srcOrd="0" destOrd="0" presId="urn:microsoft.com/office/officeart/2018/2/layout/IconVerticalSolidList"/>
    <dgm:cxn modelId="{E29E1D1D-5409-454C-ADB9-224AAE9B5120}" type="presParOf" srcId="{C8C64938-2413-42B0-A90D-7A7FC32034E1}" destId="{ECB66EEC-8A93-40B7-855F-E40C4411F53E}" srcOrd="0" destOrd="0" presId="urn:microsoft.com/office/officeart/2018/2/layout/IconVerticalSolidList"/>
    <dgm:cxn modelId="{A3E0B239-0035-4220-8A27-3BE57F203F88}" type="presParOf" srcId="{C8C64938-2413-42B0-A90D-7A7FC32034E1}" destId="{40291F37-86CE-4217-9013-E88F2EB5141C}" srcOrd="1" destOrd="0" presId="urn:microsoft.com/office/officeart/2018/2/layout/IconVerticalSolidList"/>
    <dgm:cxn modelId="{01FECF4A-30B3-4C9F-B6CD-B7C6CB3EFEFD}" type="presParOf" srcId="{C8C64938-2413-42B0-A90D-7A7FC32034E1}" destId="{F489ED39-2A89-461D-A196-34151FCEA88E}" srcOrd="2" destOrd="0" presId="urn:microsoft.com/office/officeart/2018/2/layout/IconVerticalSolidList"/>
    <dgm:cxn modelId="{CEC53766-BB35-4169-9EA2-BDEF9C0FF2F8}" type="presParOf" srcId="{C8C64938-2413-42B0-A90D-7A7FC32034E1}" destId="{360F472E-8695-4F8F-BF30-B95C2044997D}" srcOrd="3" destOrd="0" presId="urn:microsoft.com/office/officeart/2018/2/layout/IconVerticalSolidList"/>
    <dgm:cxn modelId="{C8869F0D-EB74-4F33-9F95-A70E40B0B209}" type="presParOf" srcId="{0B43A967-0C7A-4CE9-BBC6-99515FDE0C46}" destId="{F3783347-7ED3-419A-A394-3ABCB55E6B9A}" srcOrd="1" destOrd="0" presId="urn:microsoft.com/office/officeart/2018/2/layout/IconVerticalSolidList"/>
    <dgm:cxn modelId="{D4FE8043-1BB0-4A43-AF9E-24684DD2BC12}" type="presParOf" srcId="{0B43A967-0C7A-4CE9-BBC6-99515FDE0C46}" destId="{AC929C93-0111-4CB1-A4BE-2EC8286C385C}" srcOrd="2" destOrd="0" presId="urn:microsoft.com/office/officeart/2018/2/layout/IconVerticalSolidList"/>
    <dgm:cxn modelId="{75B39EBF-7ABB-47EB-956D-C2FE6BE71480}" type="presParOf" srcId="{AC929C93-0111-4CB1-A4BE-2EC8286C385C}" destId="{998F4417-DE43-47D2-91E9-781FC0ECB12E}" srcOrd="0" destOrd="0" presId="urn:microsoft.com/office/officeart/2018/2/layout/IconVerticalSolidList"/>
    <dgm:cxn modelId="{9C8FAE14-8BD9-41D0-8E26-369F9FE304B3}" type="presParOf" srcId="{AC929C93-0111-4CB1-A4BE-2EC8286C385C}" destId="{0B8D6DD5-3B1F-447F-8947-D1CCF1077018}" srcOrd="1" destOrd="0" presId="urn:microsoft.com/office/officeart/2018/2/layout/IconVerticalSolidList"/>
    <dgm:cxn modelId="{850D612E-7251-4913-B71C-3379B72F2BA3}" type="presParOf" srcId="{AC929C93-0111-4CB1-A4BE-2EC8286C385C}" destId="{47B8C390-3BE2-4709-8ECC-7F682F0B56EA}" srcOrd="2" destOrd="0" presId="urn:microsoft.com/office/officeart/2018/2/layout/IconVerticalSolidList"/>
    <dgm:cxn modelId="{344F75FB-5DAE-4C83-B6FA-0B62795E5EE0}" type="presParOf" srcId="{AC929C93-0111-4CB1-A4BE-2EC8286C385C}" destId="{FFF4E030-79DA-4832-B28D-96D56A191B7C}" srcOrd="3" destOrd="0" presId="urn:microsoft.com/office/officeart/2018/2/layout/IconVerticalSolidList"/>
    <dgm:cxn modelId="{20E97ACE-82C3-4841-93D0-0186588AF654}" type="presParOf" srcId="{0B43A967-0C7A-4CE9-BBC6-99515FDE0C46}" destId="{9694248D-10AD-4BD7-81C2-970D673F2DC7}" srcOrd="3" destOrd="0" presId="urn:microsoft.com/office/officeart/2018/2/layout/IconVerticalSolidList"/>
    <dgm:cxn modelId="{523ED973-7FDC-4597-B146-D2B71172D7BB}" type="presParOf" srcId="{0B43A967-0C7A-4CE9-BBC6-99515FDE0C46}" destId="{E07E70E3-5744-4033-B656-8D9734311E41}" srcOrd="4" destOrd="0" presId="urn:microsoft.com/office/officeart/2018/2/layout/IconVerticalSolidList"/>
    <dgm:cxn modelId="{D802BB77-D196-49DA-831C-DD72E16D24EB}" type="presParOf" srcId="{E07E70E3-5744-4033-B656-8D9734311E41}" destId="{778183DF-FB3E-4C70-9B95-B68D0F4F6EF8}" srcOrd="0" destOrd="0" presId="urn:microsoft.com/office/officeart/2018/2/layout/IconVerticalSolidList"/>
    <dgm:cxn modelId="{D20F6366-0E05-433C-A169-E84421AB1808}" type="presParOf" srcId="{E07E70E3-5744-4033-B656-8D9734311E41}" destId="{931B56D7-DC1F-4654-BE1C-662A48E89BA6}" srcOrd="1" destOrd="0" presId="urn:microsoft.com/office/officeart/2018/2/layout/IconVerticalSolidList"/>
    <dgm:cxn modelId="{DE1501F3-EA00-4569-901B-F1737480AD6F}" type="presParOf" srcId="{E07E70E3-5744-4033-B656-8D9734311E41}" destId="{49F00E61-43FB-488B-A37B-43D3FFACAFA3}" srcOrd="2" destOrd="0" presId="urn:microsoft.com/office/officeart/2018/2/layout/IconVerticalSolidList"/>
    <dgm:cxn modelId="{6D4CA30A-EA1B-4055-B4B6-C53543F118DD}" type="presParOf" srcId="{E07E70E3-5744-4033-B656-8D9734311E41}" destId="{DF0B55DF-25E0-4ACD-8380-283FA77DCFA2}" srcOrd="3" destOrd="0" presId="urn:microsoft.com/office/officeart/2018/2/layout/IconVerticalSolidList"/>
    <dgm:cxn modelId="{3086A83D-15C9-4D00-AC49-BC369C334DF4}" type="presParOf" srcId="{0B43A967-0C7A-4CE9-BBC6-99515FDE0C46}" destId="{1B7A832E-C52C-4A4F-A1C8-9D61187D9C27}" srcOrd="5" destOrd="0" presId="urn:microsoft.com/office/officeart/2018/2/layout/IconVerticalSolidList"/>
    <dgm:cxn modelId="{B2DB73FA-19D6-4EA1-B3EF-DFEE04C51E85}" type="presParOf" srcId="{0B43A967-0C7A-4CE9-BBC6-99515FDE0C46}" destId="{DD107932-48AB-47A8-A9CF-ED6921AAEE77}" srcOrd="6" destOrd="0" presId="urn:microsoft.com/office/officeart/2018/2/layout/IconVerticalSolidList"/>
    <dgm:cxn modelId="{D19F822A-0BB4-47C3-A908-E6CCC1D3FAF5}" type="presParOf" srcId="{DD107932-48AB-47A8-A9CF-ED6921AAEE77}" destId="{37361C26-8728-49AC-B705-FD4CC0F01199}" srcOrd="0" destOrd="0" presId="urn:microsoft.com/office/officeart/2018/2/layout/IconVerticalSolidList"/>
    <dgm:cxn modelId="{FFC1D0D6-6A62-43F0-B382-4E3D6EE6CD90}" type="presParOf" srcId="{DD107932-48AB-47A8-A9CF-ED6921AAEE77}" destId="{DEB16F4F-20F9-4274-9B00-8B48437AF999}" srcOrd="1" destOrd="0" presId="urn:microsoft.com/office/officeart/2018/2/layout/IconVerticalSolidList"/>
    <dgm:cxn modelId="{FAC1C230-9560-433B-A1EE-4B935AFD4E62}" type="presParOf" srcId="{DD107932-48AB-47A8-A9CF-ED6921AAEE77}" destId="{3D1D4F47-93EE-4276-90D0-C3B48F23E389}" srcOrd="2" destOrd="0" presId="urn:microsoft.com/office/officeart/2018/2/layout/IconVerticalSolidList"/>
    <dgm:cxn modelId="{D3B6A38D-ED23-4E1D-AD6D-80B86AFF1B00}" type="presParOf" srcId="{DD107932-48AB-47A8-A9CF-ED6921AAEE77}" destId="{1E7F6CC9-703B-4B2D-9622-AE63503A434F}" srcOrd="3" destOrd="0" presId="urn:microsoft.com/office/officeart/2018/2/layout/IconVerticalSolidList"/>
    <dgm:cxn modelId="{62A37A31-2C20-4EA7-861E-34A563471C62}" type="presParOf" srcId="{0B43A967-0C7A-4CE9-BBC6-99515FDE0C46}" destId="{2D1E0555-726B-4117-A99B-BAFC93A684A0}" srcOrd="7" destOrd="0" presId="urn:microsoft.com/office/officeart/2018/2/layout/IconVerticalSolidList"/>
    <dgm:cxn modelId="{0F5A0E7B-386A-4165-8B30-3D5FF4A1B7BD}" type="presParOf" srcId="{0B43A967-0C7A-4CE9-BBC6-99515FDE0C46}" destId="{BAB62B3A-2E41-4183-B4F4-BF5D6C498F62}" srcOrd="8" destOrd="0" presId="urn:microsoft.com/office/officeart/2018/2/layout/IconVerticalSolidList"/>
    <dgm:cxn modelId="{F35C33B3-6CF8-42F6-A35A-8B65009A8E41}" type="presParOf" srcId="{BAB62B3A-2E41-4183-B4F4-BF5D6C498F62}" destId="{5E189CC5-303F-481A-8F22-691B7773D89F}" srcOrd="0" destOrd="0" presId="urn:microsoft.com/office/officeart/2018/2/layout/IconVerticalSolidList"/>
    <dgm:cxn modelId="{D7BA13D0-05D8-4E01-8400-A9E27614F812}" type="presParOf" srcId="{BAB62B3A-2E41-4183-B4F4-BF5D6C498F62}" destId="{EC7CBA18-7889-4831-A295-B3ECD9590548}" srcOrd="1" destOrd="0" presId="urn:microsoft.com/office/officeart/2018/2/layout/IconVerticalSolidList"/>
    <dgm:cxn modelId="{BC8A9493-26A1-4511-A6C1-06F17761CC9A}" type="presParOf" srcId="{BAB62B3A-2E41-4183-B4F4-BF5D6C498F62}" destId="{8FB46BFB-5D32-470A-9C4A-4A1FC44EA739}" srcOrd="2" destOrd="0" presId="urn:microsoft.com/office/officeart/2018/2/layout/IconVerticalSolidList"/>
    <dgm:cxn modelId="{DEBAF07F-C120-488B-8910-1B8EEEDD298D}" type="presParOf" srcId="{BAB62B3A-2E41-4183-B4F4-BF5D6C498F62}" destId="{CCEDF177-47D7-4901-B718-1B4E4B05FF3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1CECCC-B2BB-204E-907E-71563E9CB367}">
      <dsp:nvSpPr>
        <dsp:cNvPr id="0" name=""/>
        <dsp:cNvSpPr/>
      </dsp:nvSpPr>
      <dsp:spPr>
        <a:xfrm>
          <a:off x="4455314" y="266256"/>
          <a:ext cx="3440855" cy="3440855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 dirty="0"/>
            <a:t>Proactivos:</a:t>
          </a:r>
        </a:p>
        <a:p>
          <a:pPr marL="57150" lvl="1" indent="-57150" algn="ctr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000" kern="1200" dirty="0"/>
            <a:t>Anticipación</a:t>
          </a:r>
        </a:p>
        <a:p>
          <a:pPr marL="57150" lvl="1" indent="-57150" algn="ctr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000" kern="1200" dirty="0"/>
            <a:t>Previsión</a:t>
          </a:r>
        </a:p>
        <a:p>
          <a:pPr marL="57150" lvl="1" indent="-57150" algn="ctr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000" kern="1200" dirty="0"/>
            <a:t>Participación</a:t>
          </a:r>
        </a:p>
      </dsp:txBody>
      <dsp:txXfrm>
        <a:off x="6268727" y="995390"/>
        <a:ext cx="1228877" cy="1024064"/>
      </dsp:txXfrm>
    </dsp:sp>
    <dsp:sp modelId="{10A8D995-EEDF-9E44-AF84-DDD145984B85}">
      <dsp:nvSpPr>
        <dsp:cNvPr id="0" name=""/>
        <dsp:cNvSpPr/>
      </dsp:nvSpPr>
      <dsp:spPr>
        <a:xfrm>
          <a:off x="4384449" y="389144"/>
          <a:ext cx="3440855" cy="3440855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 dirty="0"/>
            <a:t>Innovadores</a:t>
          </a:r>
        </a:p>
        <a:p>
          <a:pPr marL="57150" lvl="1" indent="-57150" algn="ctr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000" kern="1200" dirty="0"/>
            <a:t>Interacción</a:t>
          </a:r>
        </a:p>
        <a:p>
          <a:pPr marL="57150" lvl="1" indent="-57150" algn="ctr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000" kern="1200" dirty="0"/>
            <a:t>Creatividad</a:t>
          </a:r>
        </a:p>
        <a:p>
          <a:pPr marL="57150" lvl="1" indent="-57150" algn="ctr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000" kern="1200" dirty="0" err="1"/>
            <a:t>Codiseño</a:t>
          </a:r>
          <a:endParaRPr lang="es-ES" sz="1000" kern="1200" dirty="0"/>
        </a:p>
      </dsp:txBody>
      <dsp:txXfrm>
        <a:off x="5203700" y="2621604"/>
        <a:ext cx="1843315" cy="901176"/>
      </dsp:txXfrm>
    </dsp:sp>
    <dsp:sp modelId="{520F350D-C4C0-A249-9AB6-F9FC3E89CA6C}">
      <dsp:nvSpPr>
        <dsp:cNvPr id="0" name=""/>
        <dsp:cNvSpPr/>
      </dsp:nvSpPr>
      <dsp:spPr>
        <a:xfrm>
          <a:off x="4313583" y="266256"/>
          <a:ext cx="3440855" cy="3440855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 dirty="0"/>
            <a:t>Competitivos</a:t>
          </a:r>
        </a:p>
        <a:p>
          <a:pPr marL="57150" lvl="1" indent="-57150" algn="ctr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000" kern="1200" dirty="0"/>
            <a:t>Accesibilidad</a:t>
          </a:r>
        </a:p>
        <a:p>
          <a:pPr marL="57150" lvl="1" indent="-57150" algn="ctr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000" kern="1200" dirty="0"/>
            <a:t>Alta calidad procesos y servicios</a:t>
          </a:r>
        </a:p>
        <a:p>
          <a:pPr marL="57150" lvl="1" indent="-57150" algn="ctr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000" kern="1200" dirty="0"/>
            <a:t>Buen manejo TI</a:t>
          </a:r>
        </a:p>
      </dsp:txBody>
      <dsp:txXfrm>
        <a:off x="4712149" y="995390"/>
        <a:ext cx="1228877" cy="1024064"/>
      </dsp:txXfrm>
    </dsp:sp>
    <dsp:sp modelId="{55455F02-C75E-6E46-A169-8457A858E240}">
      <dsp:nvSpPr>
        <dsp:cNvPr id="0" name=""/>
        <dsp:cNvSpPr/>
      </dsp:nvSpPr>
      <dsp:spPr>
        <a:xfrm>
          <a:off x="4242592" y="53251"/>
          <a:ext cx="3866866" cy="3866866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2A9437B-F74E-A942-BE70-FD63E1D465F5}">
      <dsp:nvSpPr>
        <dsp:cNvPr id="0" name=""/>
        <dsp:cNvSpPr/>
      </dsp:nvSpPr>
      <dsp:spPr>
        <a:xfrm>
          <a:off x="4171443" y="175921"/>
          <a:ext cx="3866866" cy="3866866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3C39BB3-9868-DC49-A116-B88068D4137C}">
      <dsp:nvSpPr>
        <dsp:cNvPr id="0" name=""/>
        <dsp:cNvSpPr/>
      </dsp:nvSpPr>
      <dsp:spPr>
        <a:xfrm>
          <a:off x="4100294" y="53251"/>
          <a:ext cx="3866866" cy="3866866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B66EEC-8A93-40B7-855F-E40C4411F53E}">
      <dsp:nvSpPr>
        <dsp:cNvPr id="0" name=""/>
        <dsp:cNvSpPr/>
      </dsp:nvSpPr>
      <dsp:spPr>
        <a:xfrm>
          <a:off x="0" y="5607"/>
          <a:ext cx="13146657" cy="119432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291F37-86CE-4217-9013-E88F2EB5141C}">
      <dsp:nvSpPr>
        <dsp:cNvPr id="0" name=""/>
        <dsp:cNvSpPr/>
      </dsp:nvSpPr>
      <dsp:spPr>
        <a:xfrm>
          <a:off x="361284" y="274330"/>
          <a:ext cx="656880" cy="65688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0F472E-8695-4F8F-BF30-B95C2044997D}">
      <dsp:nvSpPr>
        <dsp:cNvPr id="0" name=""/>
        <dsp:cNvSpPr/>
      </dsp:nvSpPr>
      <dsp:spPr>
        <a:xfrm>
          <a:off x="1451463" y="5"/>
          <a:ext cx="6935122" cy="11943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6400" tIns="126400" rIns="126400" bIns="126400" numCol="1" spcCol="1270" anchor="ctr" anchorCtr="0">
          <a:noAutofit/>
        </a:bodyPr>
        <a:lstStyle/>
        <a:p>
          <a:pPr marL="0" lvl="0" indent="0" algn="just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900" kern="1200" noProof="0" dirty="0"/>
            <a:t>La implementación de la PGD aumenta la percepción de aporte de las TIC a la eficiencia.</a:t>
          </a:r>
        </a:p>
      </dsp:txBody>
      <dsp:txXfrm>
        <a:off x="1451463" y="5"/>
        <a:ext cx="6935122" cy="1194327"/>
      </dsp:txXfrm>
    </dsp:sp>
    <dsp:sp modelId="{998F4417-DE43-47D2-91E9-781FC0ECB12E}">
      <dsp:nvSpPr>
        <dsp:cNvPr id="0" name=""/>
        <dsp:cNvSpPr/>
      </dsp:nvSpPr>
      <dsp:spPr>
        <a:xfrm>
          <a:off x="0" y="1498516"/>
          <a:ext cx="13146657" cy="119432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8D6DD5-3B1F-447F-8947-D1CCF1077018}">
      <dsp:nvSpPr>
        <dsp:cNvPr id="0" name=""/>
        <dsp:cNvSpPr/>
      </dsp:nvSpPr>
      <dsp:spPr>
        <a:xfrm>
          <a:off x="361284" y="1767239"/>
          <a:ext cx="656880" cy="65688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F4E030-79DA-4832-B28D-96D56A191B7C}">
      <dsp:nvSpPr>
        <dsp:cNvPr id="0" name=""/>
        <dsp:cNvSpPr/>
      </dsp:nvSpPr>
      <dsp:spPr>
        <a:xfrm>
          <a:off x="1379448" y="1498516"/>
          <a:ext cx="11767208" cy="11943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6400" tIns="126400" rIns="126400" bIns="12640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900" kern="1200" noProof="0" dirty="0"/>
            <a:t>La PGD aporta al aumento en la velocidad de respuesta en trámites. </a:t>
          </a:r>
          <a:endParaRPr lang="en-US" sz="1900" kern="1200" noProof="0" dirty="0"/>
        </a:p>
      </dsp:txBody>
      <dsp:txXfrm>
        <a:off x="1379448" y="1498516"/>
        <a:ext cx="11767208" cy="1194327"/>
      </dsp:txXfrm>
    </dsp:sp>
    <dsp:sp modelId="{778183DF-FB3E-4C70-9B95-B68D0F4F6EF8}">
      <dsp:nvSpPr>
        <dsp:cNvPr id="0" name=""/>
        <dsp:cNvSpPr/>
      </dsp:nvSpPr>
      <dsp:spPr>
        <a:xfrm>
          <a:off x="0" y="2991425"/>
          <a:ext cx="13146657" cy="119432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1B56D7-DC1F-4654-BE1C-662A48E89BA6}">
      <dsp:nvSpPr>
        <dsp:cNvPr id="0" name=""/>
        <dsp:cNvSpPr/>
      </dsp:nvSpPr>
      <dsp:spPr>
        <a:xfrm>
          <a:off x="361284" y="3260148"/>
          <a:ext cx="656880" cy="65688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0B55DF-25E0-4ACD-8380-283FA77DCFA2}">
      <dsp:nvSpPr>
        <dsp:cNvPr id="0" name=""/>
        <dsp:cNvSpPr/>
      </dsp:nvSpPr>
      <dsp:spPr>
        <a:xfrm>
          <a:off x="1379448" y="2991425"/>
          <a:ext cx="11767208" cy="11943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6400" tIns="126400" rIns="126400" bIns="12640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900" kern="1200" noProof="0" dirty="0"/>
            <a:t>Optimización en el uso de recursos humanos. Necesitan menos tiempo para gestionar un trámite, pueden dedicar tiempo a otras tareas</a:t>
          </a:r>
          <a:endParaRPr lang="en-US" sz="1900" kern="1200" noProof="0" dirty="0"/>
        </a:p>
      </dsp:txBody>
      <dsp:txXfrm>
        <a:off x="1379448" y="2991425"/>
        <a:ext cx="11767208" cy="1194327"/>
      </dsp:txXfrm>
    </dsp:sp>
    <dsp:sp modelId="{37361C26-8728-49AC-B705-FD4CC0F01199}">
      <dsp:nvSpPr>
        <dsp:cNvPr id="0" name=""/>
        <dsp:cNvSpPr/>
      </dsp:nvSpPr>
      <dsp:spPr>
        <a:xfrm>
          <a:off x="0" y="4484334"/>
          <a:ext cx="13146657" cy="119432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B16F4F-20F9-4274-9B00-8B48437AF999}">
      <dsp:nvSpPr>
        <dsp:cNvPr id="0" name=""/>
        <dsp:cNvSpPr/>
      </dsp:nvSpPr>
      <dsp:spPr>
        <a:xfrm>
          <a:off x="361284" y="4753058"/>
          <a:ext cx="656880" cy="65688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7F6CC9-703B-4B2D-9622-AE63503A434F}">
      <dsp:nvSpPr>
        <dsp:cNvPr id="0" name=""/>
        <dsp:cNvSpPr/>
      </dsp:nvSpPr>
      <dsp:spPr>
        <a:xfrm>
          <a:off x="1379448" y="4484334"/>
          <a:ext cx="11767208" cy="11943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6400" tIns="126400" rIns="126400" bIns="12640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900" kern="1200" noProof="0"/>
            <a:t>La automatización de procesos es una aliada de los funcionarios. Frente a la imposibilidad de aumento de presupuestos, la premisa hacer más con lo mismo o menos cobra importancia. </a:t>
          </a:r>
          <a:endParaRPr lang="en-US" sz="1900" kern="1200" noProof="0"/>
        </a:p>
      </dsp:txBody>
      <dsp:txXfrm>
        <a:off x="1379448" y="4484334"/>
        <a:ext cx="11767208" cy="1194327"/>
      </dsp:txXfrm>
    </dsp:sp>
    <dsp:sp modelId="{5E189CC5-303F-481A-8F22-691B7773D89F}">
      <dsp:nvSpPr>
        <dsp:cNvPr id="0" name=""/>
        <dsp:cNvSpPr/>
      </dsp:nvSpPr>
      <dsp:spPr>
        <a:xfrm>
          <a:off x="0" y="5977243"/>
          <a:ext cx="13146657" cy="119432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7CBA18-7889-4831-A295-B3ECD9590548}">
      <dsp:nvSpPr>
        <dsp:cNvPr id="0" name=""/>
        <dsp:cNvSpPr/>
      </dsp:nvSpPr>
      <dsp:spPr>
        <a:xfrm>
          <a:off x="361284" y="6245967"/>
          <a:ext cx="656880" cy="65688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EDF177-47D7-4901-B718-1B4E4B05FF3A}">
      <dsp:nvSpPr>
        <dsp:cNvPr id="0" name=""/>
        <dsp:cNvSpPr/>
      </dsp:nvSpPr>
      <dsp:spPr>
        <a:xfrm>
          <a:off x="1379448" y="5977243"/>
          <a:ext cx="11767208" cy="11943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6400" tIns="126400" rIns="126400" bIns="12640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900" kern="1200" noProof="0"/>
            <a:t>La PGD aporta al aumento en la oferta de servicios. Por ejemplo, más cursos online</a:t>
          </a:r>
          <a:endParaRPr lang="en-US" sz="1900" kern="1200" noProof="0"/>
        </a:p>
      </dsp:txBody>
      <dsp:txXfrm>
        <a:off x="1379448" y="5977243"/>
        <a:ext cx="11767208" cy="11943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5CD2F2B-5794-43AD-AE78-65F97559E7A7}" type="datetimeFigureOut">
              <a:rPr lang="es-CO" smtClean="0"/>
              <a:t>12/11/2020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008063" y="1162050"/>
            <a:ext cx="49942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2CF8DB3-4F43-42BC-B1B2-CB44BA8A53E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70439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88593" rtl="0" eaLnBrk="1" latinLnBrk="0" hangingPunct="1">
      <a:defRPr sz="1429" kern="1200">
        <a:solidFill>
          <a:schemeClr val="tx1"/>
        </a:solidFill>
        <a:latin typeface="+mn-lt"/>
        <a:ea typeface="+mn-ea"/>
        <a:cs typeface="+mn-cs"/>
      </a:defRPr>
    </a:lvl1pPr>
    <a:lvl2pPr marL="544297" algn="l" defTabSz="1088593" rtl="0" eaLnBrk="1" latinLnBrk="0" hangingPunct="1">
      <a:defRPr sz="1429" kern="1200">
        <a:solidFill>
          <a:schemeClr val="tx1"/>
        </a:solidFill>
        <a:latin typeface="+mn-lt"/>
        <a:ea typeface="+mn-ea"/>
        <a:cs typeface="+mn-cs"/>
      </a:defRPr>
    </a:lvl2pPr>
    <a:lvl3pPr marL="1088593" algn="l" defTabSz="1088593" rtl="0" eaLnBrk="1" latinLnBrk="0" hangingPunct="1">
      <a:defRPr sz="1429" kern="1200">
        <a:solidFill>
          <a:schemeClr val="tx1"/>
        </a:solidFill>
        <a:latin typeface="+mn-lt"/>
        <a:ea typeface="+mn-ea"/>
        <a:cs typeface="+mn-cs"/>
      </a:defRPr>
    </a:lvl3pPr>
    <a:lvl4pPr marL="1632890" algn="l" defTabSz="1088593" rtl="0" eaLnBrk="1" latinLnBrk="0" hangingPunct="1">
      <a:defRPr sz="1429" kern="1200">
        <a:solidFill>
          <a:schemeClr val="tx1"/>
        </a:solidFill>
        <a:latin typeface="+mn-lt"/>
        <a:ea typeface="+mn-ea"/>
        <a:cs typeface="+mn-cs"/>
      </a:defRPr>
    </a:lvl4pPr>
    <a:lvl5pPr marL="2177186" algn="l" defTabSz="1088593" rtl="0" eaLnBrk="1" latinLnBrk="0" hangingPunct="1">
      <a:defRPr sz="1429" kern="1200">
        <a:solidFill>
          <a:schemeClr val="tx1"/>
        </a:solidFill>
        <a:latin typeface="+mn-lt"/>
        <a:ea typeface="+mn-ea"/>
        <a:cs typeface="+mn-cs"/>
      </a:defRPr>
    </a:lvl5pPr>
    <a:lvl6pPr marL="2721483" algn="l" defTabSz="1088593" rtl="0" eaLnBrk="1" latinLnBrk="0" hangingPunct="1">
      <a:defRPr sz="1429" kern="1200">
        <a:solidFill>
          <a:schemeClr val="tx1"/>
        </a:solidFill>
        <a:latin typeface="+mn-lt"/>
        <a:ea typeface="+mn-ea"/>
        <a:cs typeface="+mn-cs"/>
      </a:defRPr>
    </a:lvl6pPr>
    <a:lvl7pPr marL="3265780" algn="l" defTabSz="1088593" rtl="0" eaLnBrk="1" latinLnBrk="0" hangingPunct="1">
      <a:defRPr sz="1429" kern="1200">
        <a:solidFill>
          <a:schemeClr val="tx1"/>
        </a:solidFill>
        <a:latin typeface="+mn-lt"/>
        <a:ea typeface="+mn-ea"/>
        <a:cs typeface="+mn-cs"/>
      </a:defRPr>
    </a:lvl7pPr>
    <a:lvl8pPr marL="3810076" algn="l" defTabSz="1088593" rtl="0" eaLnBrk="1" latinLnBrk="0" hangingPunct="1">
      <a:defRPr sz="1429" kern="1200">
        <a:solidFill>
          <a:schemeClr val="tx1"/>
        </a:solidFill>
        <a:latin typeface="+mn-lt"/>
        <a:ea typeface="+mn-ea"/>
        <a:cs typeface="+mn-cs"/>
      </a:defRPr>
    </a:lvl8pPr>
    <a:lvl9pPr marL="4354373" algn="l" defTabSz="1088593" rtl="0" eaLnBrk="1" latinLnBrk="0" hangingPunct="1">
      <a:defRPr sz="142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o princip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>
            <a:extLst>
              <a:ext uri="{FF2B5EF4-FFF2-40B4-BE49-F238E27FC236}">
                <a16:creationId xmlns:a16="http://schemas.microsoft.com/office/drawing/2014/main" id="{1409BCFA-BF76-42EB-9803-97391BBFB86A}"/>
              </a:ext>
            </a:extLst>
          </p:cNvPr>
          <p:cNvSpPr txBox="1">
            <a:spLocks/>
          </p:cNvSpPr>
          <p:nvPr userDrawn="1"/>
        </p:nvSpPr>
        <p:spPr>
          <a:xfrm rot="10800000" flipV="1">
            <a:off x="461829" y="8946363"/>
            <a:ext cx="3121086" cy="4556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116101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58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1200" dirty="0">
                <a:solidFill>
                  <a:srgbClr val="3366C8"/>
                </a:solidFill>
                <a:latin typeface="Work Sans" panose="00000500000000000000" pitchFamily="50" charset="0"/>
              </a:rPr>
              <a:t>Evaluación de resultados e impactos de la Política de Gobierno Digital (PGD) </a:t>
            </a:r>
          </a:p>
        </p:txBody>
      </p:sp>
    </p:spTree>
    <p:extLst>
      <p:ext uri="{BB962C8B-B14F-4D97-AF65-F5344CB8AC3E}">
        <p14:creationId xmlns:p14="http://schemas.microsoft.com/office/powerpoint/2010/main" val="99047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s posicion 1 - Fondo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9;p9">
            <a:extLst>
              <a:ext uri="{FF2B5EF4-FFF2-40B4-BE49-F238E27FC236}">
                <a16:creationId xmlns:a16="http://schemas.microsoft.com/office/drawing/2014/main" id="{CB1B06D9-C0AC-4F2C-909B-09F9357DB302}"/>
              </a:ext>
            </a:extLst>
          </p:cNvPr>
          <p:cNvSpPr txBox="1"/>
          <p:nvPr userDrawn="1"/>
        </p:nvSpPr>
        <p:spPr>
          <a:xfrm>
            <a:off x="5635869" y="9398001"/>
            <a:ext cx="4207977" cy="322264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87067" tIns="43518" rIns="87067" bIns="43518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O" sz="1016" b="0" i="0" u="none" strike="noStrike" cap="none" dirty="0">
                <a:solidFill>
                  <a:srgbClr val="F42F63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Ministerio de Tecnologías de la Información y las Comunicaciones</a:t>
            </a:r>
            <a:endParaRPr sz="1016" b="0" i="0" u="none" strike="noStrike" cap="none" dirty="0">
              <a:solidFill>
                <a:srgbClr val="F42F63"/>
              </a:solidFill>
              <a:latin typeface="Work Sans Light"/>
              <a:ea typeface="Work Sans Light"/>
              <a:cs typeface="Work Sans Light"/>
              <a:sym typeface="Work Sans Light"/>
            </a:endParaRPr>
          </a:p>
        </p:txBody>
      </p:sp>
      <p:pic>
        <p:nvPicPr>
          <p:cNvPr id="8" name="Imagen 1">
            <a:extLst>
              <a:ext uri="{FF2B5EF4-FFF2-40B4-BE49-F238E27FC236}">
                <a16:creationId xmlns:a16="http://schemas.microsoft.com/office/drawing/2014/main" id="{61B92BA5-ECDB-4EF3-8827-C0AC6C02FF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76030" y="595117"/>
            <a:ext cx="2103683" cy="502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A8789B6-338E-4F7A-90AB-885DF1B22EE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7947" y="8527278"/>
            <a:ext cx="1007558" cy="991840"/>
          </a:xfrm>
          <a:prstGeom prst="rect">
            <a:avLst/>
          </a:prstGeom>
        </p:spPr>
      </p:pic>
      <p:sp>
        <p:nvSpPr>
          <p:cNvPr id="6" name="Marcador de texto 15">
            <a:extLst>
              <a:ext uri="{FF2B5EF4-FFF2-40B4-BE49-F238E27FC236}">
                <a16:creationId xmlns:a16="http://schemas.microsoft.com/office/drawing/2014/main" id="{03E0E31B-7B33-4AE3-8BEC-8869C8B9EDD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94071" y="2409578"/>
            <a:ext cx="14622387" cy="58325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Work Sans" pitchFamily="2" charset="0"/>
              </a:defRPr>
            </a:lvl1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862571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s posicion 2 - Fondo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69;p9">
            <a:extLst>
              <a:ext uri="{FF2B5EF4-FFF2-40B4-BE49-F238E27FC236}">
                <a16:creationId xmlns:a16="http://schemas.microsoft.com/office/drawing/2014/main" id="{9D9D2076-F2B4-4324-BB66-AB55145FA6FB}"/>
              </a:ext>
            </a:extLst>
          </p:cNvPr>
          <p:cNvSpPr txBox="1"/>
          <p:nvPr userDrawn="1"/>
        </p:nvSpPr>
        <p:spPr>
          <a:xfrm>
            <a:off x="5635869" y="9398001"/>
            <a:ext cx="4207977" cy="322264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87067" tIns="43518" rIns="87067" bIns="43518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O" sz="1016" b="0" i="0" u="none" strike="noStrike" cap="none" dirty="0">
                <a:solidFill>
                  <a:srgbClr val="F42F63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Ministerio de Tecnologías de la Información y las Comunicaciones</a:t>
            </a:r>
            <a:endParaRPr sz="1016" b="0" i="0" u="none" strike="noStrike" cap="none" dirty="0">
              <a:solidFill>
                <a:srgbClr val="F42F63"/>
              </a:solidFill>
              <a:latin typeface="Work Sans Light"/>
              <a:ea typeface="Work Sans Light"/>
              <a:cs typeface="Work Sans Light"/>
              <a:sym typeface="Work Sans Light"/>
            </a:endParaRPr>
          </a:p>
        </p:txBody>
      </p:sp>
      <p:pic>
        <p:nvPicPr>
          <p:cNvPr id="6" name="Imagen 1">
            <a:extLst>
              <a:ext uri="{FF2B5EF4-FFF2-40B4-BE49-F238E27FC236}">
                <a16:creationId xmlns:a16="http://schemas.microsoft.com/office/drawing/2014/main" id="{17172E33-AEF6-45D2-B59F-FC153D3228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595117"/>
            <a:ext cx="2103683" cy="502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19DDF9F-ABA6-410E-BEA7-D16168762A4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151487" y="8527278"/>
            <a:ext cx="1007558" cy="991840"/>
          </a:xfrm>
          <a:prstGeom prst="rect">
            <a:avLst/>
          </a:prstGeom>
        </p:spPr>
      </p:pic>
      <p:sp>
        <p:nvSpPr>
          <p:cNvPr id="8" name="Marcador de texto 15">
            <a:extLst>
              <a:ext uri="{FF2B5EF4-FFF2-40B4-BE49-F238E27FC236}">
                <a16:creationId xmlns:a16="http://schemas.microsoft.com/office/drawing/2014/main" id="{D0817AD9-910E-40CD-B163-CD39FB20FE7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94071" y="2409578"/>
            <a:ext cx="14622387" cy="58325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Work Sans" pitchFamily="2" charset="0"/>
              </a:defRPr>
            </a:lvl1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4063139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mbre exposito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69;p9">
            <a:extLst>
              <a:ext uri="{FF2B5EF4-FFF2-40B4-BE49-F238E27FC236}">
                <a16:creationId xmlns:a16="http://schemas.microsoft.com/office/drawing/2014/main" id="{9D9D2076-F2B4-4324-BB66-AB55145FA6FB}"/>
              </a:ext>
            </a:extLst>
          </p:cNvPr>
          <p:cNvSpPr txBox="1"/>
          <p:nvPr userDrawn="1"/>
        </p:nvSpPr>
        <p:spPr>
          <a:xfrm>
            <a:off x="5635869" y="9398001"/>
            <a:ext cx="4207977" cy="322264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87067" tIns="43518" rIns="87067" bIns="43518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O" sz="1016" b="0" i="0" u="none" strike="noStrike" cap="none" dirty="0">
                <a:solidFill>
                  <a:srgbClr val="F42F63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Ministerio de Tecnologías de la Información y las Comunicaciones</a:t>
            </a:r>
            <a:endParaRPr sz="1016" b="0" i="0" u="none" strike="noStrike" cap="none" dirty="0">
              <a:solidFill>
                <a:srgbClr val="F42F63"/>
              </a:solidFill>
              <a:latin typeface="Work Sans Light"/>
              <a:ea typeface="Work Sans Light"/>
              <a:cs typeface="Work Sans Light"/>
              <a:sym typeface="Work Sans Light"/>
            </a:endParaRPr>
          </a:p>
        </p:txBody>
      </p:sp>
      <p:pic>
        <p:nvPicPr>
          <p:cNvPr id="6" name="Imagen 1">
            <a:extLst>
              <a:ext uri="{FF2B5EF4-FFF2-40B4-BE49-F238E27FC236}">
                <a16:creationId xmlns:a16="http://schemas.microsoft.com/office/drawing/2014/main" id="{17172E33-AEF6-45D2-B59F-FC153D3228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595117"/>
            <a:ext cx="2103683" cy="502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19DDF9F-ABA6-410E-BEA7-D16168762A4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151487" y="8527278"/>
            <a:ext cx="1007558" cy="991840"/>
          </a:xfrm>
          <a:prstGeom prst="rect">
            <a:avLst/>
          </a:prstGeom>
        </p:spPr>
      </p:pic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7CECF5B-C95D-4F57-8A54-1DC388C7D1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76374" y="3295084"/>
            <a:ext cx="10726964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0" b="1">
                <a:solidFill>
                  <a:srgbClr val="004A84"/>
                </a:solidFill>
                <a:latin typeface="Work Sans" pitchFamily="2" charset="0"/>
              </a:defRPr>
            </a:lvl1pPr>
            <a:lvl2pPr marL="580507" indent="0">
              <a:buNone/>
              <a:defRPr sz="8000" b="1">
                <a:solidFill>
                  <a:srgbClr val="004A84"/>
                </a:solidFill>
                <a:latin typeface="Work Sans" pitchFamily="2" charset="0"/>
              </a:defRPr>
            </a:lvl2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endParaRPr lang="es-CO" dirty="0"/>
          </a:p>
        </p:txBody>
      </p:sp>
      <p:sp>
        <p:nvSpPr>
          <p:cNvPr id="13" name="Marcador de texto 3">
            <a:extLst>
              <a:ext uri="{FF2B5EF4-FFF2-40B4-BE49-F238E27FC236}">
                <a16:creationId xmlns:a16="http://schemas.microsoft.com/office/drawing/2014/main" id="{56496783-BA58-4DFD-962F-73C897B4A6A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76374" y="4232864"/>
            <a:ext cx="10726964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 b="0">
                <a:solidFill>
                  <a:srgbClr val="649CF6"/>
                </a:solidFill>
                <a:latin typeface="Work Sans" pitchFamily="2" charset="0"/>
              </a:defRPr>
            </a:lvl1pPr>
            <a:lvl2pPr marL="580507" indent="0">
              <a:buNone/>
              <a:defRPr sz="4800" b="0">
                <a:solidFill>
                  <a:srgbClr val="649CF6"/>
                </a:solidFill>
                <a:latin typeface="Work Sans" pitchFamily="2" charset="0"/>
              </a:defRPr>
            </a:lvl2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endParaRPr lang="es-CO" dirty="0"/>
          </a:p>
        </p:txBody>
      </p:sp>
      <p:sp>
        <p:nvSpPr>
          <p:cNvPr id="14" name="Marcador de texto 3">
            <a:extLst>
              <a:ext uri="{FF2B5EF4-FFF2-40B4-BE49-F238E27FC236}">
                <a16:creationId xmlns:a16="http://schemas.microsoft.com/office/drawing/2014/main" id="{E2B1B286-FACD-4A50-930A-E7DFDB8906A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76374" y="4820742"/>
            <a:ext cx="10726964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0">
                <a:solidFill>
                  <a:srgbClr val="EE508A"/>
                </a:solidFill>
                <a:latin typeface="Work Sans" pitchFamily="2" charset="0"/>
              </a:defRPr>
            </a:lvl1pPr>
            <a:lvl2pPr marL="580507" indent="0">
              <a:buNone/>
              <a:defRPr sz="4000" b="0">
                <a:solidFill>
                  <a:srgbClr val="EE508A"/>
                </a:solidFill>
                <a:latin typeface="Work Sans" pitchFamily="2" charset="0"/>
              </a:defRPr>
            </a:lvl2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3074360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mbre exposito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EF51D8DB-CC79-44B9-90A4-B9D59ABF9FBB}"/>
              </a:ext>
            </a:extLst>
          </p:cNvPr>
          <p:cNvSpPr/>
          <p:nvPr userDrawn="1"/>
        </p:nvSpPr>
        <p:spPr>
          <a:xfrm>
            <a:off x="0" y="0"/>
            <a:ext cx="15479713" cy="9720263"/>
          </a:xfrm>
          <a:prstGeom prst="rect">
            <a:avLst/>
          </a:prstGeom>
          <a:solidFill>
            <a:srgbClr val="377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278"/>
          </a:p>
        </p:txBody>
      </p:sp>
      <p:sp>
        <p:nvSpPr>
          <p:cNvPr id="5" name="Google Shape;69;p9">
            <a:extLst>
              <a:ext uri="{FF2B5EF4-FFF2-40B4-BE49-F238E27FC236}">
                <a16:creationId xmlns:a16="http://schemas.microsoft.com/office/drawing/2014/main" id="{9D9D2076-F2B4-4324-BB66-AB55145FA6FB}"/>
              </a:ext>
            </a:extLst>
          </p:cNvPr>
          <p:cNvSpPr txBox="1"/>
          <p:nvPr userDrawn="1"/>
        </p:nvSpPr>
        <p:spPr>
          <a:xfrm>
            <a:off x="5635869" y="9398001"/>
            <a:ext cx="4207977" cy="322264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87067" tIns="43518" rIns="87067" bIns="43518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O" sz="1016" b="0" i="0" u="none" strike="noStrike" cap="none" dirty="0">
                <a:solidFill>
                  <a:schemeClr val="bg1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Ministerio de Tecnologías de la Información y las Comunicaciones</a:t>
            </a:r>
            <a:endParaRPr sz="1016" b="0" i="0" u="none" strike="noStrike" cap="none" dirty="0">
              <a:solidFill>
                <a:schemeClr val="bg1"/>
              </a:solidFill>
              <a:latin typeface="Work Sans Light"/>
              <a:ea typeface="Work Sans Light"/>
              <a:cs typeface="Work Sans Light"/>
              <a:sym typeface="Work Sans Light"/>
            </a:endParaRPr>
          </a:p>
        </p:txBody>
      </p:sp>
      <p:pic>
        <p:nvPicPr>
          <p:cNvPr id="6" name="Imagen 1">
            <a:extLst>
              <a:ext uri="{FF2B5EF4-FFF2-40B4-BE49-F238E27FC236}">
                <a16:creationId xmlns:a16="http://schemas.microsoft.com/office/drawing/2014/main" id="{17172E33-AEF6-45D2-B59F-FC153D3228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595117"/>
            <a:ext cx="2103683" cy="502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Google Shape;179;p28">
            <a:extLst>
              <a:ext uri="{FF2B5EF4-FFF2-40B4-BE49-F238E27FC236}">
                <a16:creationId xmlns:a16="http://schemas.microsoft.com/office/drawing/2014/main" id="{A43F408C-EA10-4389-81C0-C66141A9B3AF}"/>
              </a:ext>
            </a:extLst>
          </p:cNvPr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10208" y="8370199"/>
            <a:ext cx="1690115" cy="1305998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Marcador de texto 3">
            <a:extLst>
              <a:ext uri="{FF2B5EF4-FFF2-40B4-BE49-F238E27FC236}">
                <a16:creationId xmlns:a16="http://schemas.microsoft.com/office/drawing/2014/main" id="{D3FCD31A-DF6D-48C6-9DA0-11F8A3FA18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76374" y="3295084"/>
            <a:ext cx="10726964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0" b="1">
                <a:solidFill>
                  <a:schemeClr val="bg1"/>
                </a:solidFill>
                <a:latin typeface="Work Sans" pitchFamily="2" charset="0"/>
              </a:defRPr>
            </a:lvl1pPr>
            <a:lvl2pPr marL="580507" indent="0">
              <a:buNone/>
              <a:defRPr sz="8000" b="1">
                <a:solidFill>
                  <a:schemeClr val="bg1"/>
                </a:solidFill>
                <a:latin typeface="Work Sans" pitchFamily="2" charset="0"/>
              </a:defRPr>
            </a:lvl2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endParaRPr lang="es-CO" dirty="0"/>
          </a:p>
        </p:txBody>
      </p:sp>
      <p:sp>
        <p:nvSpPr>
          <p:cNvPr id="24" name="Marcador de texto 3">
            <a:extLst>
              <a:ext uri="{FF2B5EF4-FFF2-40B4-BE49-F238E27FC236}">
                <a16:creationId xmlns:a16="http://schemas.microsoft.com/office/drawing/2014/main" id="{FC45CAA9-8999-4DAC-B887-4B4EB90AF71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76374" y="4232864"/>
            <a:ext cx="10726964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 b="0">
                <a:solidFill>
                  <a:schemeClr val="bg1"/>
                </a:solidFill>
                <a:latin typeface="Work Sans" pitchFamily="2" charset="0"/>
              </a:defRPr>
            </a:lvl1pPr>
            <a:lvl2pPr marL="580507" indent="0">
              <a:buNone/>
              <a:defRPr sz="4800" b="0">
                <a:solidFill>
                  <a:schemeClr val="bg1"/>
                </a:solidFill>
                <a:latin typeface="Work Sans" pitchFamily="2" charset="0"/>
              </a:defRPr>
            </a:lvl2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endParaRPr lang="es-CO" dirty="0"/>
          </a:p>
        </p:txBody>
      </p:sp>
      <p:sp>
        <p:nvSpPr>
          <p:cNvPr id="25" name="Marcador de texto 3">
            <a:extLst>
              <a:ext uri="{FF2B5EF4-FFF2-40B4-BE49-F238E27FC236}">
                <a16:creationId xmlns:a16="http://schemas.microsoft.com/office/drawing/2014/main" id="{CC1E54E1-E0C5-4E54-92B3-29D61CFF0AD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76374" y="4820742"/>
            <a:ext cx="10726964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0">
                <a:solidFill>
                  <a:schemeClr val="bg1"/>
                </a:solidFill>
                <a:latin typeface="Work Sans" pitchFamily="2" charset="0"/>
              </a:defRPr>
            </a:lvl1pPr>
            <a:lvl2pPr marL="580507" indent="0">
              <a:buNone/>
              <a:defRPr sz="4000" b="0">
                <a:solidFill>
                  <a:schemeClr val="bg1"/>
                </a:solidFill>
                <a:latin typeface="Work Sans" pitchFamily="2" charset="0"/>
              </a:defRPr>
            </a:lvl2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119331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mbre exposito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>
            <a:extLst>
              <a:ext uri="{FF2B5EF4-FFF2-40B4-BE49-F238E27FC236}">
                <a16:creationId xmlns:a16="http://schemas.microsoft.com/office/drawing/2014/main" id="{4F1EF561-0F3B-497E-AC11-0FA73006E169}"/>
              </a:ext>
            </a:extLst>
          </p:cNvPr>
          <p:cNvSpPr/>
          <p:nvPr userDrawn="1"/>
        </p:nvSpPr>
        <p:spPr>
          <a:xfrm>
            <a:off x="0" y="0"/>
            <a:ext cx="15479713" cy="9720263"/>
          </a:xfrm>
          <a:prstGeom prst="rect">
            <a:avLst/>
          </a:prstGeom>
          <a:solidFill>
            <a:srgbClr val="EE50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278"/>
          </a:p>
        </p:txBody>
      </p:sp>
      <p:pic>
        <p:nvPicPr>
          <p:cNvPr id="6" name="Imagen 1">
            <a:extLst>
              <a:ext uri="{FF2B5EF4-FFF2-40B4-BE49-F238E27FC236}">
                <a16:creationId xmlns:a16="http://schemas.microsoft.com/office/drawing/2014/main" id="{17172E33-AEF6-45D2-B59F-FC153D3228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595117"/>
            <a:ext cx="2103683" cy="502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Google Shape;179;p28">
            <a:extLst>
              <a:ext uri="{FF2B5EF4-FFF2-40B4-BE49-F238E27FC236}">
                <a16:creationId xmlns:a16="http://schemas.microsoft.com/office/drawing/2014/main" id="{1E11A76F-520E-4DA9-AA40-8670FD1FEF21}"/>
              </a:ext>
            </a:extLst>
          </p:cNvPr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10208" y="8370199"/>
            <a:ext cx="1690115" cy="130599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69;p9">
            <a:extLst>
              <a:ext uri="{FF2B5EF4-FFF2-40B4-BE49-F238E27FC236}">
                <a16:creationId xmlns:a16="http://schemas.microsoft.com/office/drawing/2014/main" id="{110A8F05-3E95-4DB7-B2BD-7DDC2BC1BCEF}"/>
              </a:ext>
            </a:extLst>
          </p:cNvPr>
          <p:cNvSpPr txBox="1"/>
          <p:nvPr userDrawn="1"/>
        </p:nvSpPr>
        <p:spPr>
          <a:xfrm>
            <a:off x="5635869" y="9398001"/>
            <a:ext cx="4207977" cy="322264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87067" tIns="43518" rIns="87067" bIns="43518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O" sz="1016" b="0" i="0" u="none" strike="noStrike" cap="none" dirty="0">
                <a:solidFill>
                  <a:schemeClr val="bg1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Ministerio de Tecnologías de la Información y las Comunicaciones</a:t>
            </a:r>
            <a:endParaRPr sz="1016" b="0" i="0" u="none" strike="noStrike" cap="none" dirty="0">
              <a:solidFill>
                <a:schemeClr val="bg1"/>
              </a:solidFill>
              <a:latin typeface="Work Sans Light"/>
              <a:ea typeface="Work Sans Light"/>
              <a:cs typeface="Work Sans Light"/>
              <a:sym typeface="Work Sans Light"/>
            </a:endParaRPr>
          </a:p>
        </p:txBody>
      </p:sp>
      <p:sp>
        <p:nvSpPr>
          <p:cNvPr id="15" name="Marcador de texto 3">
            <a:extLst>
              <a:ext uri="{FF2B5EF4-FFF2-40B4-BE49-F238E27FC236}">
                <a16:creationId xmlns:a16="http://schemas.microsoft.com/office/drawing/2014/main" id="{7592DC8C-9FE2-4FC7-8ED5-6E45220094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76374" y="3295084"/>
            <a:ext cx="10726964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0" b="1">
                <a:solidFill>
                  <a:schemeClr val="bg1"/>
                </a:solidFill>
                <a:latin typeface="Work Sans" pitchFamily="2" charset="0"/>
              </a:defRPr>
            </a:lvl1pPr>
            <a:lvl2pPr marL="580507" indent="0">
              <a:buNone/>
              <a:defRPr sz="8000" b="1">
                <a:solidFill>
                  <a:schemeClr val="bg1"/>
                </a:solidFill>
                <a:latin typeface="Work Sans" pitchFamily="2" charset="0"/>
              </a:defRPr>
            </a:lvl2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endParaRPr lang="es-CO" dirty="0"/>
          </a:p>
        </p:txBody>
      </p:sp>
      <p:sp>
        <p:nvSpPr>
          <p:cNvPr id="16" name="Marcador de texto 3">
            <a:extLst>
              <a:ext uri="{FF2B5EF4-FFF2-40B4-BE49-F238E27FC236}">
                <a16:creationId xmlns:a16="http://schemas.microsoft.com/office/drawing/2014/main" id="{EF37AF28-AEBC-40FF-809C-C18CC925960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76374" y="4232864"/>
            <a:ext cx="10726964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 b="0">
                <a:solidFill>
                  <a:schemeClr val="bg1"/>
                </a:solidFill>
                <a:latin typeface="Work Sans" pitchFamily="2" charset="0"/>
              </a:defRPr>
            </a:lvl1pPr>
            <a:lvl2pPr marL="580507" indent="0">
              <a:buNone/>
              <a:defRPr sz="4800" b="0">
                <a:solidFill>
                  <a:schemeClr val="bg1"/>
                </a:solidFill>
                <a:latin typeface="Work Sans" pitchFamily="2" charset="0"/>
              </a:defRPr>
            </a:lvl2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endParaRPr lang="es-CO" dirty="0"/>
          </a:p>
        </p:txBody>
      </p:sp>
      <p:sp>
        <p:nvSpPr>
          <p:cNvPr id="18" name="Marcador de texto 3">
            <a:extLst>
              <a:ext uri="{FF2B5EF4-FFF2-40B4-BE49-F238E27FC236}">
                <a16:creationId xmlns:a16="http://schemas.microsoft.com/office/drawing/2014/main" id="{41804703-8193-4AB7-B772-6A04310B651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76374" y="4820742"/>
            <a:ext cx="10726964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0">
                <a:solidFill>
                  <a:schemeClr val="bg1"/>
                </a:solidFill>
                <a:latin typeface="Work Sans" pitchFamily="2" charset="0"/>
              </a:defRPr>
            </a:lvl1pPr>
            <a:lvl2pPr marL="580507" indent="0">
              <a:buNone/>
              <a:defRPr sz="4000" b="0">
                <a:solidFill>
                  <a:schemeClr val="bg1"/>
                </a:solidFill>
                <a:latin typeface="Work Sans" pitchFamily="2" charset="0"/>
              </a:defRPr>
            </a:lvl2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6609579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mbre exposito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69;p9">
            <a:extLst>
              <a:ext uri="{FF2B5EF4-FFF2-40B4-BE49-F238E27FC236}">
                <a16:creationId xmlns:a16="http://schemas.microsoft.com/office/drawing/2014/main" id="{9D9D2076-F2B4-4324-BB66-AB55145FA6FB}"/>
              </a:ext>
            </a:extLst>
          </p:cNvPr>
          <p:cNvSpPr txBox="1"/>
          <p:nvPr userDrawn="1"/>
        </p:nvSpPr>
        <p:spPr>
          <a:xfrm>
            <a:off x="5635869" y="9398001"/>
            <a:ext cx="4207977" cy="322264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87067" tIns="43518" rIns="87067" bIns="43518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O" sz="1016" b="0" i="0" u="none" strike="noStrike" cap="none" dirty="0">
                <a:solidFill>
                  <a:srgbClr val="F42F63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Ministerio de Tecnologías de la Información y las Comunicaciones</a:t>
            </a:r>
            <a:endParaRPr sz="1016" b="0" i="0" u="none" strike="noStrike" cap="none" dirty="0">
              <a:solidFill>
                <a:srgbClr val="F42F63"/>
              </a:solidFill>
              <a:latin typeface="Work Sans Light"/>
              <a:ea typeface="Work Sans Light"/>
              <a:cs typeface="Work Sans Light"/>
              <a:sym typeface="Work Sans Light"/>
            </a:endParaRPr>
          </a:p>
        </p:txBody>
      </p:sp>
      <p:pic>
        <p:nvPicPr>
          <p:cNvPr id="6" name="Imagen 1">
            <a:extLst>
              <a:ext uri="{FF2B5EF4-FFF2-40B4-BE49-F238E27FC236}">
                <a16:creationId xmlns:a16="http://schemas.microsoft.com/office/drawing/2014/main" id="{17172E33-AEF6-45D2-B59F-FC153D3228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595117"/>
            <a:ext cx="2103683" cy="502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19DDF9F-ABA6-410E-BEA7-D16168762A4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151487" y="8527278"/>
            <a:ext cx="1007558" cy="991840"/>
          </a:xfrm>
          <a:prstGeom prst="rect">
            <a:avLst/>
          </a:prstGeom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637CF9B0-88F8-488B-9522-4F9C23F2E67B}"/>
              </a:ext>
            </a:extLst>
          </p:cNvPr>
          <p:cNvGrpSpPr/>
          <p:nvPr userDrawn="1"/>
        </p:nvGrpSpPr>
        <p:grpSpPr>
          <a:xfrm>
            <a:off x="2376374" y="5609055"/>
            <a:ext cx="10726964" cy="1758917"/>
            <a:chOff x="3927654" y="4253641"/>
            <a:chExt cx="7397502" cy="1212980"/>
          </a:xfrm>
        </p:grpSpPr>
        <p:sp>
          <p:nvSpPr>
            <p:cNvPr id="8" name="Rectángulo: esquinas redondeadas 7">
              <a:extLst>
                <a:ext uri="{FF2B5EF4-FFF2-40B4-BE49-F238E27FC236}">
                  <a16:creationId xmlns:a16="http://schemas.microsoft.com/office/drawing/2014/main" id="{4BF6F639-9310-4143-AA89-C07FC9AC92CD}"/>
                </a:ext>
              </a:extLst>
            </p:cNvPr>
            <p:cNvSpPr/>
            <p:nvPr userDrawn="1"/>
          </p:nvSpPr>
          <p:spPr>
            <a:xfrm>
              <a:off x="3927654" y="4253641"/>
              <a:ext cx="7397502" cy="1212980"/>
            </a:xfrm>
            <a:prstGeom prst="roundRect">
              <a:avLst/>
            </a:prstGeom>
            <a:solidFill>
              <a:srgbClr val="EE50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grpSp>
          <p:nvGrpSpPr>
            <p:cNvPr id="9" name="Google Shape;293;p37">
              <a:extLst>
                <a:ext uri="{FF2B5EF4-FFF2-40B4-BE49-F238E27FC236}">
                  <a16:creationId xmlns:a16="http://schemas.microsoft.com/office/drawing/2014/main" id="{8DAB39E3-7EB8-4480-8A44-3128A18AFAAD}"/>
                </a:ext>
              </a:extLst>
            </p:cNvPr>
            <p:cNvGrpSpPr/>
            <p:nvPr userDrawn="1"/>
          </p:nvGrpSpPr>
          <p:grpSpPr>
            <a:xfrm>
              <a:off x="4356863" y="4352301"/>
              <a:ext cx="6804166" cy="1064993"/>
              <a:chOff x="3630363" y="1548904"/>
              <a:chExt cx="6803836" cy="1065906"/>
            </a:xfrm>
          </p:grpSpPr>
          <p:sp>
            <p:nvSpPr>
              <p:cNvPr id="10" name="Google Shape;294;p37">
                <a:extLst>
                  <a:ext uri="{FF2B5EF4-FFF2-40B4-BE49-F238E27FC236}">
                    <a16:creationId xmlns:a16="http://schemas.microsoft.com/office/drawing/2014/main" id="{5538DC12-9309-4EAF-9F59-3321AE96BCCC}"/>
                  </a:ext>
                </a:extLst>
              </p:cNvPr>
              <p:cNvSpPr txBox="1"/>
              <p:nvPr/>
            </p:nvSpPr>
            <p:spPr>
              <a:xfrm>
                <a:off x="3630363" y="1548904"/>
                <a:ext cx="2130551" cy="10165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chemeClr val="lt1"/>
                  </a:buClr>
                  <a:buSzPts val="6000"/>
                </a:pPr>
                <a:r>
                  <a:rPr lang="es-CO" sz="8800" b="1" dirty="0">
                    <a:solidFill>
                      <a:schemeClr val="lt1"/>
                    </a:solidFill>
                    <a:latin typeface="Work Sans" pitchFamily="2" charset="0"/>
                    <a:ea typeface="Work Sans Regular"/>
                    <a:cs typeface="Work Sans Regular"/>
                    <a:sym typeface="Work Sans Regular"/>
                  </a:rPr>
                  <a:t>2020</a:t>
                </a:r>
                <a:endParaRPr sz="2400" dirty="0">
                  <a:latin typeface="Work Sans" pitchFamily="2" charset="0"/>
                </a:endParaRPr>
              </a:p>
            </p:txBody>
          </p:sp>
          <p:sp>
            <p:nvSpPr>
              <p:cNvPr id="11" name="Google Shape;295;p37">
                <a:extLst>
                  <a:ext uri="{FF2B5EF4-FFF2-40B4-BE49-F238E27FC236}">
                    <a16:creationId xmlns:a16="http://schemas.microsoft.com/office/drawing/2014/main" id="{98885A8C-4837-4F3E-A71B-44008832B622}"/>
                  </a:ext>
                </a:extLst>
              </p:cNvPr>
              <p:cNvSpPr txBox="1"/>
              <p:nvPr/>
            </p:nvSpPr>
            <p:spPr>
              <a:xfrm>
                <a:off x="5752913" y="1598275"/>
                <a:ext cx="4681286" cy="10165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chemeClr val="lt1"/>
                  </a:buClr>
                  <a:buSzPts val="1000"/>
                </a:pPr>
                <a:r>
                  <a:rPr lang="es-CO" sz="1600" dirty="0">
                    <a:solidFill>
                      <a:schemeClr val="lt1"/>
                    </a:solidFill>
                    <a:latin typeface="Work Sans" pitchFamily="2" charset="0"/>
                    <a:ea typeface="Work Sans"/>
                    <a:cs typeface="Work Sans"/>
                    <a:sym typeface="Work Sans"/>
                  </a:rPr>
                  <a:t>Ministerio de Tecnologías de la Información y las Comunicaciones</a:t>
                </a:r>
                <a:endParaRPr sz="2800" dirty="0">
                  <a:latin typeface="Work Sans" pitchFamily="2" charset="0"/>
                </a:endParaRPr>
              </a:p>
              <a:p>
                <a:pPr>
                  <a:buClr>
                    <a:schemeClr val="lt1"/>
                  </a:buClr>
                  <a:buSzPts val="1000"/>
                </a:pPr>
                <a:r>
                  <a:rPr lang="es-CO" sz="1600" dirty="0">
                    <a:solidFill>
                      <a:schemeClr val="lt1"/>
                    </a:solidFill>
                    <a:latin typeface="Work Sans" pitchFamily="2" charset="0"/>
                    <a:ea typeface="Work Sans"/>
                    <a:cs typeface="Work Sans"/>
                    <a:sym typeface="Work Sans"/>
                  </a:rPr>
                  <a:t>Tel:+57(1) 344 34 60</a:t>
                </a:r>
                <a:endParaRPr sz="2800" dirty="0">
                  <a:latin typeface="Work Sans" pitchFamily="2" charset="0"/>
                </a:endParaRPr>
              </a:p>
              <a:p>
                <a:pPr>
                  <a:buClr>
                    <a:schemeClr val="lt1"/>
                  </a:buClr>
                  <a:buSzPts val="1000"/>
                </a:pPr>
                <a:r>
                  <a:rPr lang="es-CO" sz="1600" dirty="0">
                    <a:solidFill>
                      <a:schemeClr val="lt1"/>
                    </a:solidFill>
                    <a:latin typeface="Work Sans" pitchFamily="2" charset="0"/>
                    <a:ea typeface="Work Sans"/>
                    <a:cs typeface="Work Sans"/>
                    <a:sym typeface="Work Sans"/>
                  </a:rPr>
                  <a:t>Edif. Murillo Toro </a:t>
                </a:r>
                <a:r>
                  <a:rPr lang="es-CO" sz="1600" dirty="0" err="1">
                    <a:solidFill>
                      <a:schemeClr val="lt1"/>
                    </a:solidFill>
                    <a:latin typeface="Work Sans" pitchFamily="2" charset="0"/>
                    <a:ea typeface="Work Sans"/>
                    <a:cs typeface="Work Sans"/>
                    <a:sym typeface="Work Sans"/>
                  </a:rPr>
                  <a:t>Cra</a:t>
                </a:r>
                <a:r>
                  <a:rPr lang="es-CO" sz="1600" dirty="0">
                    <a:solidFill>
                      <a:schemeClr val="lt1"/>
                    </a:solidFill>
                    <a:latin typeface="Work Sans" pitchFamily="2" charset="0"/>
                    <a:ea typeface="Work Sans"/>
                    <a:cs typeface="Work Sans"/>
                    <a:sym typeface="Work Sans"/>
                  </a:rPr>
                  <a:t>. 8a entre calles 12 y 13. </a:t>
                </a:r>
              </a:p>
              <a:p>
                <a:pPr>
                  <a:buClr>
                    <a:schemeClr val="lt1"/>
                  </a:buClr>
                  <a:buSzPts val="1000"/>
                </a:pPr>
                <a:r>
                  <a:rPr lang="es-CO" sz="1600" dirty="0">
                    <a:solidFill>
                      <a:schemeClr val="lt1"/>
                    </a:solidFill>
                    <a:latin typeface="Work Sans" pitchFamily="2" charset="0"/>
                    <a:ea typeface="Work Sans"/>
                    <a:cs typeface="Work Sans"/>
                    <a:sym typeface="Work Sans"/>
                  </a:rPr>
                  <a:t>Bogotá, Colombia - Código Postal 111711</a:t>
                </a:r>
                <a:endParaRPr sz="2800" dirty="0">
                  <a:latin typeface="Work Sans" pitchFamily="2" charset="0"/>
                </a:endParaRPr>
              </a:p>
              <a:p>
                <a:pPr>
                  <a:buClr>
                    <a:schemeClr val="lt1"/>
                  </a:buClr>
                  <a:buSzPts val="1000"/>
                </a:pPr>
                <a:r>
                  <a:rPr lang="es-CO" sz="1600" dirty="0">
                    <a:solidFill>
                      <a:schemeClr val="lt1"/>
                    </a:solidFill>
                    <a:latin typeface="Work Sans" pitchFamily="2" charset="0"/>
                    <a:ea typeface="Work Sans"/>
                    <a:cs typeface="Work Sans"/>
                    <a:sym typeface="Work Sans"/>
                  </a:rPr>
                  <a:t>www.mintic.gov.co</a:t>
                </a:r>
                <a:endParaRPr sz="1600" dirty="0">
                  <a:solidFill>
                    <a:schemeClr val="lt1"/>
                  </a:solidFill>
                  <a:latin typeface="Work Sans" pitchFamily="2" charset="0"/>
                  <a:ea typeface="Work Sans"/>
                  <a:cs typeface="Work Sans"/>
                  <a:sym typeface="Work Sans"/>
                </a:endParaRPr>
              </a:p>
            </p:txBody>
          </p:sp>
          <p:cxnSp>
            <p:nvCxnSpPr>
              <p:cNvPr id="12" name="Google Shape;296;p37">
                <a:extLst>
                  <a:ext uri="{FF2B5EF4-FFF2-40B4-BE49-F238E27FC236}">
                    <a16:creationId xmlns:a16="http://schemas.microsoft.com/office/drawing/2014/main" id="{2F5C442A-CA51-460E-BAC2-6B1D47FA48AA}"/>
                  </a:ext>
                </a:extLst>
              </p:cNvPr>
              <p:cNvCxnSpPr/>
              <p:nvPr/>
            </p:nvCxnSpPr>
            <p:spPr>
              <a:xfrm>
                <a:off x="5717118" y="1552082"/>
                <a:ext cx="0" cy="1008928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7CECF5B-C95D-4F57-8A54-1DC388C7D1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76374" y="2819095"/>
            <a:ext cx="10726964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0" b="1">
                <a:solidFill>
                  <a:srgbClr val="004A84"/>
                </a:solidFill>
                <a:latin typeface="Work Sans" pitchFamily="2" charset="0"/>
              </a:defRPr>
            </a:lvl1pPr>
            <a:lvl2pPr marL="580507" indent="0">
              <a:buNone/>
              <a:defRPr sz="8000" b="1">
                <a:solidFill>
                  <a:srgbClr val="004A84"/>
                </a:solidFill>
                <a:latin typeface="Work Sans" pitchFamily="2" charset="0"/>
              </a:defRPr>
            </a:lvl2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endParaRPr lang="es-CO" dirty="0"/>
          </a:p>
        </p:txBody>
      </p:sp>
      <p:sp>
        <p:nvSpPr>
          <p:cNvPr id="13" name="Marcador de texto 3">
            <a:extLst>
              <a:ext uri="{FF2B5EF4-FFF2-40B4-BE49-F238E27FC236}">
                <a16:creationId xmlns:a16="http://schemas.microsoft.com/office/drawing/2014/main" id="{56496783-BA58-4DFD-962F-73C897B4A6A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76374" y="3756875"/>
            <a:ext cx="10726964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 b="0">
                <a:solidFill>
                  <a:srgbClr val="649CF6"/>
                </a:solidFill>
                <a:latin typeface="Work Sans" pitchFamily="2" charset="0"/>
              </a:defRPr>
            </a:lvl1pPr>
            <a:lvl2pPr marL="580507" indent="0">
              <a:buNone/>
              <a:defRPr sz="4800" b="0">
                <a:solidFill>
                  <a:srgbClr val="649CF6"/>
                </a:solidFill>
                <a:latin typeface="Work Sans" pitchFamily="2" charset="0"/>
              </a:defRPr>
            </a:lvl2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endParaRPr lang="es-CO" dirty="0"/>
          </a:p>
        </p:txBody>
      </p:sp>
      <p:sp>
        <p:nvSpPr>
          <p:cNvPr id="14" name="Marcador de texto 3">
            <a:extLst>
              <a:ext uri="{FF2B5EF4-FFF2-40B4-BE49-F238E27FC236}">
                <a16:creationId xmlns:a16="http://schemas.microsoft.com/office/drawing/2014/main" id="{E2B1B286-FACD-4A50-930A-E7DFDB8906A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76374" y="4344753"/>
            <a:ext cx="10726964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0">
                <a:solidFill>
                  <a:srgbClr val="EE508A"/>
                </a:solidFill>
                <a:latin typeface="Work Sans" pitchFamily="2" charset="0"/>
              </a:defRPr>
            </a:lvl1pPr>
            <a:lvl2pPr marL="580507" indent="0">
              <a:buNone/>
              <a:defRPr sz="4000" b="0">
                <a:solidFill>
                  <a:srgbClr val="EE508A"/>
                </a:solidFill>
                <a:latin typeface="Work Sans" pitchFamily="2" charset="0"/>
              </a:defRPr>
            </a:lvl2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0227325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mbre exposito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EF51D8DB-CC79-44B9-90A4-B9D59ABF9FBB}"/>
              </a:ext>
            </a:extLst>
          </p:cNvPr>
          <p:cNvSpPr/>
          <p:nvPr userDrawn="1"/>
        </p:nvSpPr>
        <p:spPr>
          <a:xfrm>
            <a:off x="0" y="0"/>
            <a:ext cx="15479713" cy="9720263"/>
          </a:xfrm>
          <a:prstGeom prst="rect">
            <a:avLst/>
          </a:prstGeom>
          <a:solidFill>
            <a:srgbClr val="377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278"/>
          </a:p>
        </p:txBody>
      </p:sp>
      <p:sp>
        <p:nvSpPr>
          <p:cNvPr id="5" name="Google Shape;69;p9">
            <a:extLst>
              <a:ext uri="{FF2B5EF4-FFF2-40B4-BE49-F238E27FC236}">
                <a16:creationId xmlns:a16="http://schemas.microsoft.com/office/drawing/2014/main" id="{9D9D2076-F2B4-4324-BB66-AB55145FA6FB}"/>
              </a:ext>
            </a:extLst>
          </p:cNvPr>
          <p:cNvSpPr txBox="1"/>
          <p:nvPr userDrawn="1"/>
        </p:nvSpPr>
        <p:spPr>
          <a:xfrm>
            <a:off x="5635869" y="9398001"/>
            <a:ext cx="4207977" cy="322264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87067" tIns="43518" rIns="87067" bIns="43518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O" sz="1016" b="0" i="0" u="none" strike="noStrike" cap="none" dirty="0">
                <a:solidFill>
                  <a:schemeClr val="bg1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Ministerio de Tecnologías de la Información y las Comunicaciones</a:t>
            </a:r>
            <a:endParaRPr sz="1016" b="0" i="0" u="none" strike="noStrike" cap="none" dirty="0">
              <a:solidFill>
                <a:schemeClr val="bg1"/>
              </a:solidFill>
              <a:latin typeface="Work Sans Light"/>
              <a:ea typeface="Work Sans Light"/>
              <a:cs typeface="Work Sans Light"/>
              <a:sym typeface="Work Sans Light"/>
            </a:endParaRPr>
          </a:p>
        </p:txBody>
      </p:sp>
      <p:pic>
        <p:nvPicPr>
          <p:cNvPr id="6" name="Imagen 1">
            <a:extLst>
              <a:ext uri="{FF2B5EF4-FFF2-40B4-BE49-F238E27FC236}">
                <a16:creationId xmlns:a16="http://schemas.microsoft.com/office/drawing/2014/main" id="{17172E33-AEF6-45D2-B59F-FC153D3228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595117"/>
            <a:ext cx="2103683" cy="502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Google Shape;179;p28">
            <a:extLst>
              <a:ext uri="{FF2B5EF4-FFF2-40B4-BE49-F238E27FC236}">
                <a16:creationId xmlns:a16="http://schemas.microsoft.com/office/drawing/2014/main" id="{A43F408C-EA10-4389-81C0-C66141A9B3AF}"/>
              </a:ext>
            </a:extLst>
          </p:cNvPr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10208" y="8370199"/>
            <a:ext cx="1690115" cy="130599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" name="Grupo 14">
            <a:extLst>
              <a:ext uri="{FF2B5EF4-FFF2-40B4-BE49-F238E27FC236}">
                <a16:creationId xmlns:a16="http://schemas.microsoft.com/office/drawing/2014/main" id="{715BBC57-1080-4B08-8DCF-9560627E4B87}"/>
              </a:ext>
            </a:extLst>
          </p:cNvPr>
          <p:cNvGrpSpPr/>
          <p:nvPr userDrawn="1"/>
        </p:nvGrpSpPr>
        <p:grpSpPr>
          <a:xfrm>
            <a:off x="2376373" y="5609055"/>
            <a:ext cx="10726964" cy="1758917"/>
            <a:chOff x="3927654" y="4253641"/>
            <a:chExt cx="7397502" cy="1212980"/>
          </a:xfrm>
        </p:grpSpPr>
        <p:sp>
          <p:nvSpPr>
            <p:cNvPr id="16" name="Rectángulo: esquinas redondeadas 15">
              <a:extLst>
                <a:ext uri="{FF2B5EF4-FFF2-40B4-BE49-F238E27FC236}">
                  <a16:creationId xmlns:a16="http://schemas.microsoft.com/office/drawing/2014/main" id="{4696E283-FBBE-4C54-826E-9BC0417F962A}"/>
                </a:ext>
              </a:extLst>
            </p:cNvPr>
            <p:cNvSpPr/>
            <p:nvPr userDrawn="1"/>
          </p:nvSpPr>
          <p:spPr>
            <a:xfrm>
              <a:off x="3927654" y="4253641"/>
              <a:ext cx="7397502" cy="1212980"/>
            </a:xfrm>
            <a:prstGeom prst="roundRect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grpSp>
          <p:nvGrpSpPr>
            <p:cNvPr id="17" name="Google Shape;293;p37">
              <a:extLst>
                <a:ext uri="{FF2B5EF4-FFF2-40B4-BE49-F238E27FC236}">
                  <a16:creationId xmlns:a16="http://schemas.microsoft.com/office/drawing/2014/main" id="{5F38FF45-31A9-41B8-BB08-D2BAE23B0B3D}"/>
                </a:ext>
              </a:extLst>
            </p:cNvPr>
            <p:cNvGrpSpPr/>
            <p:nvPr userDrawn="1"/>
          </p:nvGrpSpPr>
          <p:grpSpPr>
            <a:xfrm>
              <a:off x="4356863" y="4352301"/>
              <a:ext cx="6804166" cy="1064993"/>
              <a:chOff x="3630363" y="1548904"/>
              <a:chExt cx="6803836" cy="1065906"/>
            </a:xfrm>
          </p:grpSpPr>
          <p:sp>
            <p:nvSpPr>
              <p:cNvPr id="18" name="Google Shape;294;p37">
                <a:extLst>
                  <a:ext uri="{FF2B5EF4-FFF2-40B4-BE49-F238E27FC236}">
                    <a16:creationId xmlns:a16="http://schemas.microsoft.com/office/drawing/2014/main" id="{980427B6-CACA-4499-A980-44B9351119ED}"/>
                  </a:ext>
                </a:extLst>
              </p:cNvPr>
              <p:cNvSpPr txBox="1"/>
              <p:nvPr/>
            </p:nvSpPr>
            <p:spPr>
              <a:xfrm>
                <a:off x="3630363" y="1548904"/>
                <a:ext cx="2130551" cy="10165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chemeClr val="lt1"/>
                  </a:buClr>
                  <a:buSzPts val="6000"/>
                </a:pPr>
                <a:r>
                  <a:rPr lang="es-CO" sz="8800" b="1" dirty="0">
                    <a:solidFill>
                      <a:schemeClr val="lt1"/>
                    </a:solidFill>
                    <a:latin typeface="Work Sans" pitchFamily="2" charset="0"/>
                    <a:ea typeface="Work Sans Regular"/>
                    <a:cs typeface="Work Sans Regular"/>
                    <a:sym typeface="Work Sans Regular"/>
                  </a:rPr>
                  <a:t>2020</a:t>
                </a:r>
                <a:endParaRPr sz="2400" dirty="0">
                  <a:latin typeface="Work Sans" pitchFamily="2" charset="0"/>
                </a:endParaRPr>
              </a:p>
            </p:txBody>
          </p:sp>
          <p:sp>
            <p:nvSpPr>
              <p:cNvPr id="19" name="Google Shape;295;p37">
                <a:extLst>
                  <a:ext uri="{FF2B5EF4-FFF2-40B4-BE49-F238E27FC236}">
                    <a16:creationId xmlns:a16="http://schemas.microsoft.com/office/drawing/2014/main" id="{D18F628F-AB6C-4CD6-B5B4-BF6B0C9E7783}"/>
                  </a:ext>
                </a:extLst>
              </p:cNvPr>
              <p:cNvSpPr txBox="1"/>
              <p:nvPr/>
            </p:nvSpPr>
            <p:spPr>
              <a:xfrm>
                <a:off x="5752913" y="1598275"/>
                <a:ext cx="4681286" cy="10165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chemeClr val="lt1"/>
                  </a:buClr>
                  <a:buSzPts val="1000"/>
                </a:pPr>
                <a:r>
                  <a:rPr lang="es-CO" sz="1600" dirty="0">
                    <a:solidFill>
                      <a:schemeClr val="lt1"/>
                    </a:solidFill>
                    <a:latin typeface="Work Sans" pitchFamily="2" charset="0"/>
                    <a:ea typeface="Work Sans"/>
                    <a:cs typeface="Work Sans"/>
                    <a:sym typeface="Work Sans"/>
                  </a:rPr>
                  <a:t>Ministerio de Tecnologías de la Información y las Comunicaciones</a:t>
                </a:r>
                <a:endParaRPr sz="2800" dirty="0">
                  <a:latin typeface="Work Sans" pitchFamily="2" charset="0"/>
                </a:endParaRPr>
              </a:p>
              <a:p>
                <a:pPr>
                  <a:buClr>
                    <a:schemeClr val="lt1"/>
                  </a:buClr>
                  <a:buSzPts val="1000"/>
                </a:pPr>
                <a:r>
                  <a:rPr lang="es-CO" sz="1600" dirty="0">
                    <a:solidFill>
                      <a:schemeClr val="lt1"/>
                    </a:solidFill>
                    <a:latin typeface="Work Sans" pitchFamily="2" charset="0"/>
                    <a:ea typeface="Work Sans"/>
                    <a:cs typeface="Work Sans"/>
                    <a:sym typeface="Work Sans"/>
                  </a:rPr>
                  <a:t>Tel:+57(1) 344 34 60</a:t>
                </a:r>
                <a:endParaRPr sz="2800" dirty="0">
                  <a:latin typeface="Work Sans" pitchFamily="2" charset="0"/>
                </a:endParaRPr>
              </a:p>
              <a:p>
                <a:pPr>
                  <a:buClr>
                    <a:schemeClr val="lt1"/>
                  </a:buClr>
                  <a:buSzPts val="1000"/>
                </a:pPr>
                <a:r>
                  <a:rPr lang="es-CO" sz="1600" dirty="0">
                    <a:solidFill>
                      <a:schemeClr val="lt1"/>
                    </a:solidFill>
                    <a:latin typeface="Work Sans" pitchFamily="2" charset="0"/>
                    <a:ea typeface="Work Sans"/>
                    <a:cs typeface="Work Sans"/>
                    <a:sym typeface="Work Sans"/>
                  </a:rPr>
                  <a:t>Edif. Murillo Toro </a:t>
                </a:r>
                <a:r>
                  <a:rPr lang="es-CO" sz="1600" dirty="0" err="1">
                    <a:solidFill>
                      <a:schemeClr val="lt1"/>
                    </a:solidFill>
                    <a:latin typeface="Work Sans" pitchFamily="2" charset="0"/>
                    <a:ea typeface="Work Sans"/>
                    <a:cs typeface="Work Sans"/>
                    <a:sym typeface="Work Sans"/>
                  </a:rPr>
                  <a:t>Cra</a:t>
                </a:r>
                <a:r>
                  <a:rPr lang="es-CO" sz="1600" dirty="0">
                    <a:solidFill>
                      <a:schemeClr val="lt1"/>
                    </a:solidFill>
                    <a:latin typeface="Work Sans" pitchFamily="2" charset="0"/>
                    <a:ea typeface="Work Sans"/>
                    <a:cs typeface="Work Sans"/>
                    <a:sym typeface="Work Sans"/>
                  </a:rPr>
                  <a:t>. 8a entre calles 12 y 13. </a:t>
                </a:r>
              </a:p>
              <a:p>
                <a:pPr>
                  <a:buClr>
                    <a:schemeClr val="lt1"/>
                  </a:buClr>
                  <a:buSzPts val="1000"/>
                </a:pPr>
                <a:r>
                  <a:rPr lang="es-CO" sz="1600" dirty="0">
                    <a:solidFill>
                      <a:schemeClr val="lt1"/>
                    </a:solidFill>
                    <a:latin typeface="Work Sans" pitchFamily="2" charset="0"/>
                    <a:ea typeface="Work Sans"/>
                    <a:cs typeface="Work Sans"/>
                    <a:sym typeface="Work Sans"/>
                  </a:rPr>
                  <a:t>Bogotá, Colombia - Código Postal 111711</a:t>
                </a:r>
                <a:endParaRPr sz="2800" dirty="0">
                  <a:latin typeface="Work Sans" pitchFamily="2" charset="0"/>
                </a:endParaRPr>
              </a:p>
              <a:p>
                <a:pPr>
                  <a:buClr>
                    <a:schemeClr val="lt1"/>
                  </a:buClr>
                  <a:buSzPts val="1000"/>
                </a:pPr>
                <a:r>
                  <a:rPr lang="es-CO" sz="1600" dirty="0">
                    <a:solidFill>
                      <a:schemeClr val="lt1"/>
                    </a:solidFill>
                    <a:latin typeface="Work Sans" pitchFamily="2" charset="0"/>
                    <a:ea typeface="Work Sans"/>
                    <a:cs typeface="Work Sans"/>
                    <a:sym typeface="Work Sans"/>
                  </a:rPr>
                  <a:t>www.mintic.gov.co</a:t>
                </a:r>
                <a:endParaRPr sz="1600" dirty="0">
                  <a:solidFill>
                    <a:schemeClr val="lt1"/>
                  </a:solidFill>
                  <a:latin typeface="Work Sans" pitchFamily="2" charset="0"/>
                  <a:ea typeface="Work Sans"/>
                  <a:cs typeface="Work Sans"/>
                  <a:sym typeface="Work Sans"/>
                </a:endParaRPr>
              </a:p>
            </p:txBody>
          </p:sp>
          <p:cxnSp>
            <p:nvCxnSpPr>
              <p:cNvPr id="20" name="Google Shape;296;p37">
                <a:extLst>
                  <a:ext uri="{FF2B5EF4-FFF2-40B4-BE49-F238E27FC236}">
                    <a16:creationId xmlns:a16="http://schemas.microsoft.com/office/drawing/2014/main" id="{F8E2704B-72FF-44EC-997D-A2A95B841CBF}"/>
                  </a:ext>
                </a:extLst>
              </p:cNvPr>
              <p:cNvCxnSpPr/>
              <p:nvPr/>
            </p:nvCxnSpPr>
            <p:spPr>
              <a:xfrm>
                <a:off x="5717118" y="1552082"/>
                <a:ext cx="0" cy="1008928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  <p:sp>
        <p:nvSpPr>
          <p:cNvPr id="26" name="Marcador de texto 3">
            <a:extLst>
              <a:ext uri="{FF2B5EF4-FFF2-40B4-BE49-F238E27FC236}">
                <a16:creationId xmlns:a16="http://schemas.microsoft.com/office/drawing/2014/main" id="{1FC4FE88-A59C-497F-A69F-D6290523008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76374" y="2819095"/>
            <a:ext cx="10726964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0" b="1">
                <a:solidFill>
                  <a:schemeClr val="bg1"/>
                </a:solidFill>
                <a:latin typeface="Work Sans" pitchFamily="2" charset="0"/>
              </a:defRPr>
            </a:lvl1pPr>
            <a:lvl2pPr marL="580507" indent="0">
              <a:buNone/>
              <a:defRPr sz="8000" b="1">
                <a:solidFill>
                  <a:schemeClr val="bg1"/>
                </a:solidFill>
                <a:latin typeface="Work Sans" pitchFamily="2" charset="0"/>
              </a:defRPr>
            </a:lvl2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endParaRPr lang="es-CO" dirty="0"/>
          </a:p>
        </p:txBody>
      </p:sp>
      <p:sp>
        <p:nvSpPr>
          <p:cNvPr id="27" name="Marcador de texto 3">
            <a:extLst>
              <a:ext uri="{FF2B5EF4-FFF2-40B4-BE49-F238E27FC236}">
                <a16:creationId xmlns:a16="http://schemas.microsoft.com/office/drawing/2014/main" id="{04859864-B406-468D-B0D9-74ACB6E6C6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76374" y="3756875"/>
            <a:ext cx="10726964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 b="0">
                <a:solidFill>
                  <a:schemeClr val="bg1"/>
                </a:solidFill>
                <a:latin typeface="Work Sans" pitchFamily="2" charset="0"/>
              </a:defRPr>
            </a:lvl1pPr>
            <a:lvl2pPr marL="580507" indent="0">
              <a:buNone/>
              <a:defRPr sz="4800" b="0">
                <a:solidFill>
                  <a:schemeClr val="bg1"/>
                </a:solidFill>
                <a:latin typeface="Work Sans" pitchFamily="2" charset="0"/>
              </a:defRPr>
            </a:lvl2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endParaRPr lang="es-CO" dirty="0"/>
          </a:p>
        </p:txBody>
      </p:sp>
      <p:sp>
        <p:nvSpPr>
          <p:cNvPr id="28" name="Marcador de texto 3">
            <a:extLst>
              <a:ext uri="{FF2B5EF4-FFF2-40B4-BE49-F238E27FC236}">
                <a16:creationId xmlns:a16="http://schemas.microsoft.com/office/drawing/2014/main" id="{89B57D33-10BD-4150-BCD1-CCEFE5966AB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76374" y="4344753"/>
            <a:ext cx="10726964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0">
                <a:solidFill>
                  <a:schemeClr val="bg1"/>
                </a:solidFill>
                <a:latin typeface="Work Sans" pitchFamily="2" charset="0"/>
              </a:defRPr>
            </a:lvl1pPr>
            <a:lvl2pPr marL="580507" indent="0">
              <a:buNone/>
              <a:defRPr sz="4000" b="0">
                <a:solidFill>
                  <a:schemeClr val="bg1"/>
                </a:solidFill>
                <a:latin typeface="Work Sans" pitchFamily="2" charset="0"/>
              </a:defRPr>
            </a:lvl2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2887891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mbre expositor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>
            <a:extLst>
              <a:ext uri="{FF2B5EF4-FFF2-40B4-BE49-F238E27FC236}">
                <a16:creationId xmlns:a16="http://schemas.microsoft.com/office/drawing/2014/main" id="{4F1EF561-0F3B-497E-AC11-0FA73006E169}"/>
              </a:ext>
            </a:extLst>
          </p:cNvPr>
          <p:cNvSpPr/>
          <p:nvPr userDrawn="1"/>
        </p:nvSpPr>
        <p:spPr>
          <a:xfrm>
            <a:off x="0" y="0"/>
            <a:ext cx="15479713" cy="9720263"/>
          </a:xfrm>
          <a:prstGeom prst="rect">
            <a:avLst/>
          </a:prstGeom>
          <a:solidFill>
            <a:srgbClr val="EE50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278"/>
          </a:p>
        </p:txBody>
      </p:sp>
      <p:pic>
        <p:nvPicPr>
          <p:cNvPr id="6" name="Imagen 1">
            <a:extLst>
              <a:ext uri="{FF2B5EF4-FFF2-40B4-BE49-F238E27FC236}">
                <a16:creationId xmlns:a16="http://schemas.microsoft.com/office/drawing/2014/main" id="{17172E33-AEF6-45D2-B59F-FC153D3228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595117"/>
            <a:ext cx="2103683" cy="502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Google Shape;179;p28">
            <a:extLst>
              <a:ext uri="{FF2B5EF4-FFF2-40B4-BE49-F238E27FC236}">
                <a16:creationId xmlns:a16="http://schemas.microsoft.com/office/drawing/2014/main" id="{1E11A76F-520E-4DA9-AA40-8670FD1FEF21}"/>
              </a:ext>
            </a:extLst>
          </p:cNvPr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10208" y="8370199"/>
            <a:ext cx="1690115" cy="130599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69;p9">
            <a:extLst>
              <a:ext uri="{FF2B5EF4-FFF2-40B4-BE49-F238E27FC236}">
                <a16:creationId xmlns:a16="http://schemas.microsoft.com/office/drawing/2014/main" id="{110A8F05-3E95-4DB7-B2BD-7DDC2BC1BCEF}"/>
              </a:ext>
            </a:extLst>
          </p:cNvPr>
          <p:cNvSpPr txBox="1"/>
          <p:nvPr userDrawn="1"/>
        </p:nvSpPr>
        <p:spPr>
          <a:xfrm>
            <a:off x="5635869" y="9398001"/>
            <a:ext cx="4207977" cy="322264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87067" tIns="43518" rIns="87067" bIns="43518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O" sz="1016" b="0" i="0" u="none" strike="noStrike" cap="none" dirty="0">
                <a:solidFill>
                  <a:schemeClr val="bg1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Ministerio de Tecnologías de la Información y las Comunicaciones</a:t>
            </a:r>
            <a:endParaRPr sz="1016" b="0" i="0" u="none" strike="noStrike" cap="none" dirty="0">
              <a:solidFill>
                <a:schemeClr val="bg1"/>
              </a:solidFill>
              <a:latin typeface="Work Sans Light"/>
              <a:ea typeface="Work Sans Light"/>
              <a:cs typeface="Work Sans Light"/>
              <a:sym typeface="Work Sans Light"/>
            </a:endParaRPr>
          </a:p>
        </p:txBody>
      </p:sp>
      <p:grpSp>
        <p:nvGrpSpPr>
          <p:cNvPr id="21" name="Grupo 20">
            <a:extLst>
              <a:ext uri="{FF2B5EF4-FFF2-40B4-BE49-F238E27FC236}">
                <a16:creationId xmlns:a16="http://schemas.microsoft.com/office/drawing/2014/main" id="{26032F0A-ADCC-48DC-BEB1-D801EC9C7A41}"/>
              </a:ext>
            </a:extLst>
          </p:cNvPr>
          <p:cNvGrpSpPr/>
          <p:nvPr userDrawn="1"/>
        </p:nvGrpSpPr>
        <p:grpSpPr>
          <a:xfrm>
            <a:off x="2376373" y="5609055"/>
            <a:ext cx="10726964" cy="1758917"/>
            <a:chOff x="3927654" y="4253641"/>
            <a:chExt cx="7397502" cy="1212980"/>
          </a:xfrm>
        </p:grpSpPr>
        <p:sp>
          <p:nvSpPr>
            <p:cNvPr id="22" name="Rectángulo: esquinas redondeadas 21">
              <a:extLst>
                <a:ext uri="{FF2B5EF4-FFF2-40B4-BE49-F238E27FC236}">
                  <a16:creationId xmlns:a16="http://schemas.microsoft.com/office/drawing/2014/main" id="{4F06D9D2-0BFD-4156-9905-12F5B82DE9CA}"/>
                </a:ext>
              </a:extLst>
            </p:cNvPr>
            <p:cNvSpPr/>
            <p:nvPr userDrawn="1"/>
          </p:nvSpPr>
          <p:spPr>
            <a:xfrm>
              <a:off x="3927654" y="4253641"/>
              <a:ext cx="7397502" cy="1212980"/>
            </a:xfrm>
            <a:prstGeom prst="roundRect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grpSp>
          <p:nvGrpSpPr>
            <p:cNvPr id="23" name="Google Shape;293;p37">
              <a:extLst>
                <a:ext uri="{FF2B5EF4-FFF2-40B4-BE49-F238E27FC236}">
                  <a16:creationId xmlns:a16="http://schemas.microsoft.com/office/drawing/2014/main" id="{E60B58F8-58A3-4905-8D1F-6192E83FECD0}"/>
                </a:ext>
              </a:extLst>
            </p:cNvPr>
            <p:cNvGrpSpPr/>
            <p:nvPr userDrawn="1"/>
          </p:nvGrpSpPr>
          <p:grpSpPr>
            <a:xfrm>
              <a:off x="4356863" y="4352301"/>
              <a:ext cx="6804166" cy="1064993"/>
              <a:chOff x="3630363" y="1548904"/>
              <a:chExt cx="6803836" cy="1065906"/>
            </a:xfrm>
          </p:grpSpPr>
          <p:sp>
            <p:nvSpPr>
              <p:cNvPr id="24" name="Google Shape;294;p37">
                <a:extLst>
                  <a:ext uri="{FF2B5EF4-FFF2-40B4-BE49-F238E27FC236}">
                    <a16:creationId xmlns:a16="http://schemas.microsoft.com/office/drawing/2014/main" id="{6E531B99-9C22-4649-AF6E-31EE7670A115}"/>
                  </a:ext>
                </a:extLst>
              </p:cNvPr>
              <p:cNvSpPr txBox="1"/>
              <p:nvPr/>
            </p:nvSpPr>
            <p:spPr>
              <a:xfrm>
                <a:off x="3630363" y="1548904"/>
                <a:ext cx="2130551" cy="10165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chemeClr val="lt1"/>
                  </a:buClr>
                  <a:buSzPts val="6000"/>
                </a:pPr>
                <a:r>
                  <a:rPr lang="es-CO" sz="8800" b="1" dirty="0">
                    <a:solidFill>
                      <a:schemeClr val="lt1"/>
                    </a:solidFill>
                    <a:latin typeface="Work Sans" pitchFamily="2" charset="0"/>
                    <a:ea typeface="Work Sans Regular"/>
                    <a:cs typeface="Work Sans Regular"/>
                    <a:sym typeface="Work Sans Regular"/>
                  </a:rPr>
                  <a:t>2020</a:t>
                </a:r>
                <a:endParaRPr sz="2400" dirty="0">
                  <a:latin typeface="Work Sans" pitchFamily="2" charset="0"/>
                </a:endParaRPr>
              </a:p>
            </p:txBody>
          </p:sp>
          <p:sp>
            <p:nvSpPr>
              <p:cNvPr id="25" name="Google Shape;295;p37">
                <a:extLst>
                  <a:ext uri="{FF2B5EF4-FFF2-40B4-BE49-F238E27FC236}">
                    <a16:creationId xmlns:a16="http://schemas.microsoft.com/office/drawing/2014/main" id="{02A9D1F8-720C-4588-BC63-E2B537D30360}"/>
                  </a:ext>
                </a:extLst>
              </p:cNvPr>
              <p:cNvSpPr txBox="1"/>
              <p:nvPr/>
            </p:nvSpPr>
            <p:spPr>
              <a:xfrm>
                <a:off x="5752913" y="1598275"/>
                <a:ext cx="4681286" cy="10165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chemeClr val="lt1"/>
                  </a:buClr>
                  <a:buSzPts val="1000"/>
                </a:pPr>
                <a:r>
                  <a:rPr lang="es-CO" sz="1600" dirty="0">
                    <a:solidFill>
                      <a:schemeClr val="lt1"/>
                    </a:solidFill>
                    <a:latin typeface="Work Sans" pitchFamily="2" charset="0"/>
                    <a:ea typeface="Work Sans"/>
                    <a:cs typeface="Work Sans"/>
                    <a:sym typeface="Work Sans"/>
                  </a:rPr>
                  <a:t>Ministerio de Tecnologías de la Información y las Comunicaciones</a:t>
                </a:r>
                <a:endParaRPr sz="2800" dirty="0">
                  <a:latin typeface="Work Sans" pitchFamily="2" charset="0"/>
                </a:endParaRPr>
              </a:p>
              <a:p>
                <a:pPr>
                  <a:buClr>
                    <a:schemeClr val="lt1"/>
                  </a:buClr>
                  <a:buSzPts val="1000"/>
                </a:pPr>
                <a:r>
                  <a:rPr lang="es-CO" sz="1600" dirty="0">
                    <a:solidFill>
                      <a:schemeClr val="lt1"/>
                    </a:solidFill>
                    <a:latin typeface="Work Sans" pitchFamily="2" charset="0"/>
                    <a:ea typeface="Work Sans"/>
                    <a:cs typeface="Work Sans"/>
                    <a:sym typeface="Work Sans"/>
                  </a:rPr>
                  <a:t>Tel:+57(1) 344 34 60</a:t>
                </a:r>
                <a:endParaRPr sz="2800" dirty="0">
                  <a:latin typeface="Work Sans" pitchFamily="2" charset="0"/>
                </a:endParaRPr>
              </a:p>
              <a:p>
                <a:pPr>
                  <a:buClr>
                    <a:schemeClr val="lt1"/>
                  </a:buClr>
                  <a:buSzPts val="1000"/>
                </a:pPr>
                <a:r>
                  <a:rPr lang="es-CO" sz="1600" dirty="0">
                    <a:solidFill>
                      <a:schemeClr val="lt1"/>
                    </a:solidFill>
                    <a:latin typeface="Work Sans" pitchFamily="2" charset="0"/>
                    <a:ea typeface="Work Sans"/>
                    <a:cs typeface="Work Sans"/>
                    <a:sym typeface="Work Sans"/>
                  </a:rPr>
                  <a:t>Edif. Murillo Toro </a:t>
                </a:r>
                <a:r>
                  <a:rPr lang="es-CO" sz="1600" dirty="0" err="1">
                    <a:solidFill>
                      <a:schemeClr val="lt1"/>
                    </a:solidFill>
                    <a:latin typeface="Work Sans" pitchFamily="2" charset="0"/>
                    <a:ea typeface="Work Sans"/>
                    <a:cs typeface="Work Sans"/>
                    <a:sym typeface="Work Sans"/>
                  </a:rPr>
                  <a:t>Cra</a:t>
                </a:r>
                <a:r>
                  <a:rPr lang="es-CO" sz="1600" dirty="0">
                    <a:solidFill>
                      <a:schemeClr val="lt1"/>
                    </a:solidFill>
                    <a:latin typeface="Work Sans" pitchFamily="2" charset="0"/>
                    <a:ea typeface="Work Sans"/>
                    <a:cs typeface="Work Sans"/>
                    <a:sym typeface="Work Sans"/>
                  </a:rPr>
                  <a:t>. 8a entre calles 12 y 13. </a:t>
                </a:r>
              </a:p>
              <a:p>
                <a:pPr>
                  <a:buClr>
                    <a:schemeClr val="lt1"/>
                  </a:buClr>
                  <a:buSzPts val="1000"/>
                </a:pPr>
                <a:r>
                  <a:rPr lang="es-CO" sz="1600" dirty="0">
                    <a:solidFill>
                      <a:schemeClr val="lt1"/>
                    </a:solidFill>
                    <a:latin typeface="Work Sans" pitchFamily="2" charset="0"/>
                    <a:ea typeface="Work Sans"/>
                    <a:cs typeface="Work Sans"/>
                    <a:sym typeface="Work Sans"/>
                  </a:rPr>
                  <a:t>Bogotá, Colombia - Código Postal 111711</a:t>
                </a:r>
                <a:endParaRPr sz="2800" dirty="0">
                  <a:latin typeface="Work Sans" pitchFamily="2" charset="0"/>
                </a:endParaRPr>
              </a:p>
              <a:p>
                <a:pPr>
                  <a:buClr>
                    <a:schemeClr val="lt1"/>
                  </a:buClr>
                  <a:buSzPts val="1000"/>
                </a:pPr>
                <a:r>
                  <a:rPr lang="es-CO" sz="1600" dirty="0">
                    <a:solidFill>
                      <a:schemeClr val="lt1"/>
                    </a:solidFill>
                    <a:latin typeface="Work Sans" pitchFamily="2" charset="0"/>
                    <a:ea typeface="Work Sans"/>
                    <a:cs typeface="Work Sans"/>
                    <a:sym typeface="Work Sans"/>
                  </a:rPr>
                  <a:t>www.mintic.gov.co</a:t>
                </a:r>
                <a:endParaRPr sz="1600" dirty="0">
                  <a:solidFill>
                    <a:schemeClr val="lt1"/>
                  </a:solidFill>
                  <a:latin typeface="Work Sans" pitchFamily="2" charset="0"/>
                  <a:ea typeface="Work Sans"/>
                  <a:cs typeface="Work Sans"/>
                  <a:sym typeface="Work Sans"/>
                </a:endParaRPr>
              </a:p>
            </p:txBody>
          </p:sp>
          <p:cxnSp>
            <p:nvCxnSpPr>
              <p:cNvPr id="26" name="Google Shape;296;p37">
                <a:extLst>
                  <a:ext uri="{FF2B5EF4-FFF2-40B4-BE49-F238E27FC236}">
                    <a16:creationId xmlns:a16="http://schemas.microsoft.com/office/drawing/2014/main" id="{560E34C1-25E7-432B-AFB0-63FD583E997A}"/>
                  </a:ext>
                </a:extLst>
              </p:cNvPr>
              <p:cNvCxnSpPr/>
              <p:nvPr/>
            </p:nvCxnSpPr>
            <p:spPr>
              <a:xfrm>
                <a:off x="5717118" y="1552082"/>
                <a:ext cx="0" cy="1008928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  <p:sp>
        <p:nvSpPr>
          <p:cNvPr id="27" name="Marcador de texto 3">
            <a:extLst>
              <a:ext uri="{FF2B5EF4-FFF2-40B4-BE49-F238E27FC236}">
                <a16:creationId xmlns:a16="http://schemas.microsoft.com/office/drawing/2014/main" id="{F9362B24-6CBD-493A-8195-82ED305CA4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76374" y="2819095"/>
            <a:ext cx="10726964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0" b="1">
                <a:solidFill>
                  <a:schemeClr val="bg1"/>
                </a:solidFill>
                <a:latin typeface="Work Sans" pitchFamily="2" charset="0"/>
              </a:defRPr>
            </a:lvl1pPr>
            <a:lvl2pPr marL="580507" indent="0">
              <a:buNone/>
              <a:defRPr sz="8000" b="1">
                <a:solidFill>
                  <a:schemeClr val="bg1"/>
                </a:solidFill>
                <a:latin typeface="Work Sans" pitchFamily="2" charset="0"/>
              </a:defRPr>
            </a:lvl2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endParaRPr lang="es-CO" dirty="0"/>
          </a:p>
        </p:txBody>
      </p:sp>
      <p:sp>
        <p:nvSpPr>
          <p:cNvPr id="28" name="Marcador de texto 3">
            <a:extLst>
              <a:ext uri="{FF2B5EF4-FFF2-40B4-BE49-F238E27FC236}">
                <a16:creationId xmlns:a16="http://schemas.microsoft.com/office/drawing/2014/main" id="{040F0F23-A4D0-49CE-8DDE-A074FB1DEA2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76374" y="3756875"/>
            <a:ext cx="10726964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 b="0">
                <a:solidFill>
                  <a:schemeClr val="bg1"/>
                </a:solidFill>
                <a:latin typeface="Work Sans" pitchFamily="2" charset="0"/>
              </a:defRPr>
            </a:lvl1pPr>
            <a:lvl2pPr marL="580507" indent="0">
              <a:buNone/>
              <a:defRPr sz="4800" b="0">
                <a:solidFill>
                  <a:schemeClr val="bg1"/>
                </a:solidFill>
                <a:latin typeface="Work Sans" pitchFamily="2" charset="0"/>
              </a:defRPr>
            </a:lvl2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endParaRPr lang="es-CO" dirty="0"/>
          </a:p>
        </p:txBody>
      </p:sp>
      <p:sp>
        <p:nvSpPr>
          <p:cNvPr id="29" name="Marcador de texto 3">
            <a:extLst>
              <a:ext uri="{FF2B5EF4-FFF2-40B4-BE49-F238E27FC236}">
                <a16:creationId xmlns:a16="http://schemas.microsoft.com/office/drawing/2014/main" id="{75515868-57E8-43A0-B50F-A8AE035B1E9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76374" y="4344753"/>
            <a:ext cx="10726964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0">
                <a:solidFill>
                  <a:schemeClr val="bg1"/>
                </a:solidFill>
                <a:latin typeface="Work Sans" pitchFamily="2" charset="0"/>
              </a:defRPr>
            </a:lvl1pPr>
            <a:lvl2pPr marL="580507" indent="0">
              <a:buNone/>
              <a:defRPr sz="4000" b="0">
                <a:solidFill>
                  <a:schemeClr val="bg1"/>
                </a:solidFill>
                <a:latin typeface="Work Sans" pitchFamily="2" charset="0"/>
              </a:defRPr>
            </a:lvl2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4987869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inal fondo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69;p9">
            <a:extLst>
              <a:ext uri="{FF2B5EF4-FFF2-40B4-BE49-F238E27FC236}">
                <a16:creationId xmlns:a16="http://schemas.microsoft.com/office/drawing/2014/main" id="{9D9D2076-F2B4-4324-BB66-AB55145FA6FB}"/>
              </a:ext>
            </a:extLst>
          </p:cNvPr>
          <p:cNvSpPr txBox="1"/>
          <p:nvPr userDrawn="1"/>
        </p:nvSpPr>
        <p:spPr>
          <a:xfrm>
            <a:off x="5635869" y="9398001"/>
            <a:ext cx="4207977" cy="322264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87067" tIns="43518" rIns="87067" bIns="43518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O" sz="1016" b="0" i="0" u="none" strike="noStrike" cap="none" dirty="0">
                <a:solidFill>
                  <a:srgbClr val="F42F63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Ministerio de Tecnologías de la Información y las Comunicaciones</a:t>
            </a:r>
            <a:endParaRPr sz="1016" b="0" i="0" u="none" strike="noStrike" cap="none" dirty="0">
              <a:solidFill>
                <a:srgbClr val="F42F63"/>
              </a:solidFill>
              <a:latin typeface="Work Sans Light"/>
              <a:ea typeface="Work Sans Light"/>
              <a:cs typeface="Work Sans Light"/>
              <a:sym typeface="Work Sans Light"/>
            </a:endParaRPr>
          </a:p>
        </p:txBody>
      </p:sp>
      <p:pic>
        <p:nvPicPr>
          <p:cNvPr id="6" name="Imagen 1">
            <a:extLst>
              <a:ext uri="{FF2B5EF4-FFF2-40B4-BE49-F238E27FC236}">
                <a16:creationId xmlns:a16="http://schemas.microsoft.com/office/drawing/2014/main" id="{17172E33-AEF6-45D2-B59F-FC153D3228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595117"/>
            <a:ext cx="2103683" cy="502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19DDF9F-ABA6-410E-BEA7-D16168762A4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151487" y="8527278"/>
            <a:ext cx="1007558" cy="991840"/>
          </a:xfrm>
          <a:prstGeom prst="rect">
            <a:avLst/>
          </a:prstGeom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637CF9B0-88F8-488B-9522-4F9C23F2E67B}"/>
              </a:ext>
            </a:extLst>
          </p:cNvPr>
          <p:cNvGrpSpPr/>
          <p:nvPr userDrawn="1"/>
        </p:nvGrpSpPr>
        <p:grpSpPr>
          <a:xfrm>
            <a:off x="2376374" y="3980672"/>
            <a:ext cx="10726964" cy="1758917"/>
            <a:chOff x="3927654" y="4253641"/>
            <a:chExt cx="7397502" cy="1212980"/>
          </a:xfrm>
        </p:grpSpPr>
        <p:sp>
          <p:nvSpPr>
            <p:cNvPr id="8" name="Rectángulo: esquinas redondeadas 7">
              <a:extLst>
                <a:ext uri="{FF2B5EF4-FFF2-40B4-BE49-F238E27FC236}">
                  <a16:creationId xmlns:a16="http://schemas.microsoft.com/office/drawing/2014/main" id="{4BF6F639-9310-4143-AA89-C07FC9AC92CD}"/>
                </a:ext>
              </a:extLst>
            </p:cNvPr>
            <p:cNvSpPr/>
            <p:nvPr userDrawn="1"/>
          </p:nvSpPr>
          <p:spPr>
            <a:xfrm>
              <a:off x="3927654" y="4253641"/>
              <a:ext cx="7397502" cy="1212980"/>
            </a:xfrm>
            <a:prstGeom prst="roundRect">
              <a:avLst/>
            </a:prstGeom>
            <a:solidFill>
              <a:srgbClr val="EE50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grpSp>
          <p:nvGrpSpPr>
            <p:cNvPr id="9" name="Google Shape;293;p37">
              <a:extLst>
                <a:ext uri="{FF2B5EF4-FFF2-40B4-BE49-F238E27FC236}">
                  <a16:creationId xmlns:a16="http://schemas.microsoft.com/office/drawing/2014/main" id="{8DAB39E3-7EB8-4480-8A44-3128A18AFAAD}"/>
                </a:ext>
              </a:extLst>
            </p:cNvPr>
            <p:cNvGrpSpPr/>
            <p:nvPr userDrawn="1"/>
          </p:nvGrpSpPr>
          <p:grpSpPr>
            <a:xfrm>
              <a:off x="4356863" y="4352301"/>
              <a:ext cx="6804166" cy="1064993"/>
              <a:chOff x="3630363" y="1548904"/>
              <a:chExt cx="6803836" cy="1065906"/>
            </a:xfrm>
          </p:grpSpPr>
          <p:sp>
            <p:nvSpPr>
              <p:cNvPr id="10" name="Google Shape;294;p37">
                <a:extLst>
                  <a:ext uri="{FF2B5EF4-FFF2-40B4-BE49-F238E27FC236}">
                    <a16:creationId xmlns:a16="http://schemas.microsoft.com/office/drawing/2014/main" id="{5538DC12-9309-4EAF-9F59-3321AE96BCCC}"/>
                  </a:ext>
                </a:extLst>
              </p:cNvPr>
              <p:cNvSpPr txBox="1"/>
              <p:nvPr/>
            </p:nvSpPr>
            <p:spPr>
              <a:xfrm>
                <a:off x="3630363" y="1548904"/>
                <a:ext cx="2130551" cy="10165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chemeClr val="lt1"/>
                  </a:buClr>
                  <a:buSzPts val="6000"/>
                </a:pPr>
                <a:r>
                  <a:rPr lang="es-CO" sz="8800" b="1" dirty="0">
                    <a:solidFill>
                      <a:schemeClr val="lt1"/>
                    </a:solidFill>
                    <a:latin typeface="Work Sans" pitchFamily="2" charset="0"/>
                    <a:ea typeface="Work Sans Regular"/>
                    <a:cs typeface="Work Sans Regular"/>
                    <a:sym typeface="Work Sans Regular"/>
                  </a:rPr>
                  <a:t>2020</a:t>
                </a:r>
                <a:endParaRPr sz="2400" dirty="0">
                  <a:latin typeface="Work Sans" pitchFamily="2" charset="0"/>
                </a:endParaRPr>
              </a:p>
            </p:txBody>
          </p:sp>
          <p:sp>
            <p:nvSpPr>
              <p:cNvPr id="11" name="Google Shape;295;p37">
                <a:extLst>
                  <a:ext uri="{FF2B5EF4-FFF2-40B4-BE49-F238E27FC236}">
                    <a16:creationId xmlns:a16="http://schemas.microsoft.com/office/drawing/2014/main" id="{98885A8C-4837-4F3E-A71B-44008832B622}"/>
                  </a:ext>
                </a:extLst>
              </p:cNvPr>
              <p:cNvSpPr txBox="1"/>
              <p:nvPr/>
            </p:nvSpPr>
            <p:spPr>
              <a:xfrm>
                <a:off x="5752913" y="1598275"/>
                <a:ext cx="4681286" cy="10165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chemeClr val="lt1"/>
                  </a:buClr>
                  <a:buSzPts val="1000"/>
                </a:pPr>
                <a:r>
                  <a:rPr lang="es-CO" sz="1600" dirty="0">
                    <a:solidFill>
                      <a:schemeClr val="lt1"/>
                    </a:solidFill>
                    <a:latin typeface="Work Sans" pitchFamily="2" charset="0"/>
                    <a:ea typeface="Work Sans"/>
                    <a:cs typeface="Work Sans"/>
                    <a:sym typeface="Work Sans"/>
                  </a:rPr>
                  <a:t>Ministerio de Tecnologías de la Información y las Comunicaciones</a:t>
                </a:r>
                <a:endParaRPr sz="2800" dirty="0">
                  <a:latin typeface="Work Sans" pitchFamily="2" charset="0"/>
                </a:endParaRPr>
              </a:p>
              <a:p>
                <a:pPr>
                  <a:buClr>
                    <a:schemeClr val="lt1"/>
                  </a:buClr>
                  <a:buSzPts val="1000"/>
                </a:pPr>
                <a:r>
                  <a:rPr lang="es-CO" sz="1600" dirty="0">
                    <a:solidFill>
                      <a:schemeClr val="lt1"/>
                    </a:solidFill>
                    <a:latin typeface="Work Sans" pitchFamily="2" charset="0"/>
                    <a:ea typeface="Work Sans"/>
                    <a:cs typeface="Work Sans"/>
                    <a:sym typeface="Work Sans"/>
                  </a:rPr>
                  <a:t>Tel:+57(1) 344 34 60</a:t>
                </a:r>
                <a:endParaRPr sz="2800" dirty="0">
                  <a:latin typeface="Work Sans" pitchFamily="2" charset="0"/>
                </a:endParaRPr>
              </a:p>
              <a:p>
                <a:pPr>
                  <a:buClr>
                    <a:schemeClr val="lt1"/>
                  </a:buClr>
                  <a:buSzPts val="1000"/>
                </a:pPr>
                <a:r>
                  <a:rPr lang="es-CO" sz="1600" dirty="0">
                    <a:solidFill>
                      <a:schemeClr val="lt1"/>
                    </a:solidFill>
                    <a:latin typeface="Work Sans" pitchFamily="2" charset="0"/>
                    <a:ea typeface="Work Sans"/>
                    <a:cs typeface="Work Sans"/>
                    <a:sym typeface="Work Sans"/>
                  </a:rPr>
                  <a:t>Edif. Murillo Toro </a:t>
                </a:r>
                <a:r>
                  <a:rPr lang="es-CO" sz="1600" dirty="0" err="1">
                    <a:solidFill>
                      <a:schemeClr val="lt1"/>
                    </a:solidFill>
                    <a:latin typeface="Work Sans" pitchFamily="2" charset="0"/>
                    <a:ea typeface="Work Sans"/>
                    <a:cs typeface="Work Sans"/>
                    <a:sym typeface="Work Sans"/>
                  </a:rPr>
                  <a:t>Cra</a:t>
                </a:r>
                <a:r>
                  <a:rPr lang="es-CO" sz="1600" dirty="0">
                    <a:solidFill>
                      <a:schemeClr val="lt1"/>
                    </a:solidFill>
                    <a:latin typeface="Work Sans" pitchFamily="2" charset="0"/>
                    <a:ea typeface="Work Sans"/>
                    <a:cs typeface="Work Sans"/>
                    <a:sym typeface="Work Sans"/>
                  </a:rPr>
                  <a:t>. 8a entre calles 12 y 13. </a:t>
                </a:r>
              </a:p>
              <a:p>
                <a:pPr>
                  <a:buClr>
                    <a:schemeClr val="lt1"/>
                  </a:buClr>
                  <a:buSzPts val="1000"/>
                </a:pPr>
                <a:r>
                  <a:rPr lang="es-CO" sz="1600" dirty="0">
                    <a:solidFill>
                      <a:schemeClr val="lt1"/>
                    </a:solidFill>
                    <a:latin typeface="Work Sans" pitchFamily="2" charset="0"/>
                    <a:ea typeface="Work Sans"/>
                    <a:cs typeface="Work Sans"/>
                    <a:sym typeface="Work Sans"/>
                  </a:rPr>
                  <a:t>Bogotá, Colombia - Código Postal 111711</a:t>
                </a:r>
                <a:endParaRPr sz="2800" dirty="0">
                  <a:latin typeface="Work Sans" pitchFamily="2" charset="0"/>
                </a:endParaRPr>
              </a:p>
              <a:p>
                <a:pPr>
                  <a:buClr>
                    <a:schemeClr val="lt1"/>
                  </a:buClr>
                  <a:buSzPts val="1000"/>
                </a:pPr>
                <a:r>
                  <a:rPr lang="es-CO" sz="1600" dirty="0">
                    <a:solidFill>
                      <a:schemeClr val="lt1"/>
                    </a:solidFill>
                    <a:latin typeface="Work Sans" pitchFamily="2" charset="0"/>
                    <a:ea typeface="Work Sans"/>
                    <a:cs typeface="Work Sans"/>
                    <a:sym typeface="Work Sans"/>
                  </a:rPr>
                  <a:t>www.mintic.gov.co</a:t>
                </a:r>
                <a:endParaRPr sz="1600" dirty="0">
                  <a:solidFill>
                    <a:schemeClr val="lt1"/>
                  </a:solidFill>
                  <a:latin typeface="Work Sans" pitchFamily="2" charset="0"/>
                  <a:ea typeface="Work Sans"/>
                  <a:cs typeface="Work Sans"/>
                  <a:sym typeface="Work Sans"/>
                </a:endParaRPr>
              </a:p>
            </p:txBody>
          </p:sp>
          <p:cxnSp>
            <p:nvCxnSpPr>
              <p:cNvPr id="12" name="Google Shape;296;p37">
                <a:extLst>
                  <a:ext uri="{FF2B5EF4-FFF2-40B4-BE49-F238E27FC236}">
                    <a16:creationId xmlns:a16="http://schemas.microsoft.com/office/drawing/2014/main" id="{2F5C442A-CA51-460E-BAC2-6B1D47FA48AA}"/>
                  </a:ext>
                </a:extLst>
              </p:cNvPr>
              <p:cNvCxnSpPr/>
              <p:nvPr/>
            </p:nvCxnSpPr>
            <p:spPr>
              <a:xfrm>
                <a:off x="5717118" y="1552082"/>
                <a:ext cx="0" cy="1008928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11934694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inal fondo az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EF51D8DB-CC79-44B9-90A4-B9D59ABF9FBB}"/>
              </a:ext>
            </a:extLst>
          </p:cNvPr>
          <p:cNvSpPr/>
          <p:nvPr userDrawn="1"/>
        </p:nvSpPr>
        <p:spPr>
          <a:xfrm>
            <a:off x="0" y="0"/>
            <a:ext cx="15479713" cy="9720263"/>
          </a:xfrm>
          <a:prstGeom prst="rect">
            <a:avLst/>
          </a:prstGeom>
          <a:solidFill>
            <a:srgbClr val="377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278"/>
          </a:p>
        </p:txBody>
      </p:sp>
      <p:pic>
        <p:nvPicPr>
          <p:cNvPr id="6" name="Imagen 1">
            <a:extLst>
              <a:ext uri="{FF2B5EF4-FFF2-40B4-BE49-F238E27FC236}">
                <a16:creationId xmlns:a16="http://schemas.microsoft.com/office/drawing/2014/main" id="{17172E33-AEF6-45D2-B59F-FC153D3228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595117"/>
            <a:ext cx="2103683" cy="502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Google Shape;179;p28">
            <a:extLst>
              <a:ext uri="{FF2B5EF4-FFF2-40B4-BE49-F238E27FC236}">
                <a16:creationId xmlns:a16="http://schemas.microsoft.com/office/drawing/2014/main" id="{A43F408C-EA10-4389-81C0-C66141A9B3AF}"/>
              </a:ext>
            </a:extLst>
          </p:cNvPr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10208" y="8370199"/>
            <a:ext cx="1690115" cy="130599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" name="Grupo 14">
            <a:extLst>
              <a:ext uri="{FF2B5EF4-FFF2-40B4-BE49-F238E27FC236}">
                <a16:creationId xmlns:a16="http://schemas.microsoft.com/office/drawing/2014/main" id="{715BBC57-1080-4B08-8DCF-9560627E4B87}"/>
              </a:ext>
            </a:extLst>
          </p:cNvPr>
          <p:cNvGrpSpPr/>
          <p:nvPr userDrawn="1"/>
        </p:nvGrpSpPr>
        <p:grpSpPr>
          <a:xfrm>
            <a:off x="2376373" y="3980672"/>
            <a:ext cx="10726964" cy="1758917"/>
            <a:chOff x="3927654" y="4253641"/>
            <a:chExt cx="7397502" cy="1212980"/>
          </a:xfrm>
        </p:grpSpPr>
        <p:sp>
          <p:nvSpPr>
            <p:cNvPr id="16" name="Rectángulo: esquinas redondeadas 15">
              <a:extLst>
                <a:ext uri="{FF2B5EF4-FFF2-40B4-BE49-F238E27FC236}">
                  <a16:creationId xmlns:a16="http://schemas.microsoft.com/office/drawing/2014/main" id="{4696E283-FBBE-4C54-826E-9BC0417F962A}"/>
                </a:ext>
              </a:extLst>
            </p:cNvPr>
            <p:cNvSpPr/>
            <p:nvPr userDrawn="1"/>
          </p:nvSpPr>
          <p:spPr>
            <a:xfrm>
              <a:off x="3927654" y="4253641"/>
              <a:ext cx="7397502" cy="1212980"/>
            </a:xfrm>
            <a:prstGeom prst="roundRect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grpSp>
          <p:nvGrpSpPr>
            <p:cNvPr id="17" name="Google Shape;293;p37">
              <a:extLst>
                <a:ext uri="{FF2B5EF4-FFF2-40B4-BE49-F238E27FC236}">
                  <a16:creationId xmlns:a16="http://schemas.microsoft.com/office/drawing/2014/main" id="{5F38FF45-31A9-41B8-BB08-D2BAE23B0B3D}"/>
                </a:ext>
              </a:extLst>
            </p:cNvPr>
            <p:cNvGrpSpPr/>
            <p:nvPr userDrawn="1"/>
          </p:nvGrpSpPr>
          <p:grpSpPr>
            <a:xfrm>
              <a:off x="4356863" y="4352301"/>
              <a:ext cx="6804166" cy="1064993"/>
              <a:chOff x="3630363" y="1548904"/>
              <a:chExt cx="6803836" cy="1065906"/>
            </a:xfrm>
          </p:grpSpPr>
          <p:sp>
            <p:nvSpPr>
              <p:cNvPr id="18" name="Google Shape;294;p37">
                <a:extLst>
                  <a:ext uri="{FF2B5EF4-FFF2-40B4-BE49-F238E27FC236}">
                    <a16:creationId xmlns:a16="http://schemas.microsoft.com/office/drawing/2014/main" id="{980427B6-CACA-4499-A980-44B9351119ED}"/>
                  </a:ext>
                </a:extLst>
              </p:cNvPr>
              <p:cNvSpPr txBox="1"/>
              <p:nvPr/>
            </p:nvSpPr>
            <p:spPr>
              <a:xfrm>
                <a:off x="3630363" y="1548904"/>
                <a:ext cx="2130551" cy="10165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chemeClr val="lt1"/>
                  </a:buClr>
                  <a:buSzPts val="6000"/>
                </a:pPr>
                <a:r>
                  <a:rPr lang="es-CO" sz="8800" b="1" dirty="0">
                    <a:solidFill>
                      <a:schemeClr val="lt1"/>
                    </a:solidFill>
                    <a:latin typeface="Work Sans" pitchFamily="2" charset="0"/>
                    <a:ea typeface="Work Sans Regular"/>
                    <a:cs typeface="Work Sans Regular"/>
                    <a:sym typeface="Work Sans Regular"/>
                  </a:rPr>
                  <a:t>2020</a:t>
                </a:r>
                <a:endParaRPr sz="2400" dirty="0">
                  <a:latin typeface="Work Sans" pitchFamily="2" charset="0"/>
                </a:endParaRPr>
              </a:p>
            </p:txBody>
          </p:sp>
          <p:sp>
            <p:nvSpPr>
              <p:cNvPr id="19" name="Google Shape;295;p37">
                <a:extLst>
                  <a:ext uri="{FF2B5EF4-FFF2-40B4-BE49-F238E27FC236}">
                    <a16:creationId xmlns:a16="http://schemas.microsoft.com/office/drawing/2014/main" id="{D18F628F-AB6C-4CD6-B5B4-BF6B0C9E7783}"/>
                  </a:ext>
                </a:extLst>
              </p:cNvPr>
              <p:cNvSpPr txBox="1"/>
              <p:nvPr/>
            </p:nvSpPr>
            <p:spPr>
              <a:xfrm>
                <a:off x="5752913" y="1598275"/>
                <a:ext cx="4681286" cy="10165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chemeClr val="lt1"/>
                  </a:buClr>
                  <a:buSzPts val="1000"/>
                </a:pPr>
                <a:r>
                  <a:rPr lang="es-CO" sz="1600" dirty="0">
                    <a:solidFill>
                      <a:schemeClr val="lt1"/>
                    </a:solidFill>
                    <a:latin typeface="Work Sans" pitchFamily="2" charset="0"/>
                    <a:ea typeface="Work Sans"/>
                    <a:cs typeface="Work Sans"/>
                    <a:sym typeface="Work Sans"/>
                  </a:rPr>
                  <a:t>Ministerio de Tecnologías de la Información y las Comunicaciones</a:t>
                </a:r>
                <a:endParaRPr sz="2800" dirty="0">
                  <a:latin typeface="Work Sans" pitchFamily="2" charset="0"/>
                </a:endParaRPr>
              </a:p>
              <a:p>
                <a:pPr>
                  <a:buClr>
                    <a:schemeClr val="lt1"/>
                  </a:buClr>
                  <a:buSzPts val="1000"/>
                </a:pPr>
                <a:r>
                  <a:rPr lang="es-CO" sz="1600" dirty="0">
                    <a:solidFill>
                      <a:schemeClr val="lt1"/>
                    </a:solidFill>
                    <a:latin typeface="Work Sans" pitchFamily="2" charset="0"/>
                    <a:ea typeface="Work Sans"/>
                    <a:cs typeface="Work Sans"/>
                    <a:sym typeface="Work Sans"/>
                  </a:rPr>
                  <a:t>Tel:+57(1) 344 34 60</a:t>
                </a:r>
                <a:endParaRPr sz="2800" dirty="0">
                  <a:latin typeface="Work Sans" pitchFamily="2" charset="0"/>
                </a:endParaRPr>
              </a:p>
              <a:p>
                <a:pPr>
                  <a:buClr>
                    <a:schemeClr val="lt1"/>
                  </a:buClr>
                  <a:buSzPts val="1000"/>
                </a:pPr>
                <a:r>
                  <a:rPr lang="es-CO" sz="1600" dirty="0">
                    <a:solidFill>
                      <a:schemeClr val="lt1"/>
                    </a:solidFill>
                    <a:latin typeface="Work Sans" pitchFamily="2" charset="0"/>
                    <a:ea typeface="Work Sans"/>
                    <a:cs typeface="Work Sans"/>
                    <a:sym typeface="Work Sans"/>
                  </a:rPr>
                  <a:t>Edif. Murillo Toro </a:t>
                </a:r>
                <a:r>
                  <a:rPr lang="es-CO" sz="1600" dirty="0" err="1">
                    <a:solidFill>
                      <a:schemeClr val="lt1"/>
                    </a:solidFill>
                    <a:latin typeface="Work Sans" pitchFamily="2" charset="0"/>
                    <a:ea typeface="Work Sans"/>
                    <a:cs typeface="Work Sans"/>
                    <a:sym typeface="Work Sans"/>
                  </a:rPr>
                  <a:t>Cra</a:t>
                </a:r>
                <a:r>
                  <a:rPr lang="es-CO" sz="1600" dirty="0">
                    <a:solidFill>
                      <a:schemeClr val="lt1"/>
                    </a:solidFill>
                    <a:latin typeface="Work Sans" pitchFamily="2" charset="0"/>
                    <a:ea typeface="Work Sans"/>
                    <a:cs typeface="Work Sans"/>
                    <a:sym typeface="Work Sans"/>
                  </a:rPr>
                  <a:t>. 8a entre calles 12 y 13. </a:t>
                </a:r>
              </a:p>
              <a:p>
                <a:pPr>
                  <a:buClr>
                    <a:schemeClr val="lt1"/>
                  </a:buClr>
                  <a:buSzPts val="1000"/>
                </a:pPr>
                <a:r>
                  <a:rPr lang="es-CO" sz="1600" dirty="0">
                    <a:solidFill>
                      <a:schemeClr val="lt1"/>
                    </a:solidFill>
                    <a:latin typeface="Work Sans" pitchFamily="2" charset="0"/>
                    <a:ea typeface="Work Sans"/>
                    <a:cs typeface="Work Sans"/>
                    <a:sym typeface="Work Sans"/>
                  </a:rPr>
                  <a:t>Bogotá, Colombia - Código Postal 111711</a:t>
                </a:r>
                <a:endParaRPr sz="2800" dirty="0">
                  <a:latin typeface="Work Sans" pitchFamily="2" charset="0"/>
                </a:endParaRPr>
              </a:p>
              <a:p>
                <a:pPr>
                  <a:buClr>
                    <a:schemeClr val="lt1"/>
                  </a:buClr>
                  <a:buSzPts val="1000"/>
                </a:pPr>
                <a:r>
                  <a:rPr lang="es-CO" sz="1600" dirty="0">
                    <a:solidFill>
                      <a:schemeClr val="lt1"/>
                    </a:solidFill>
                    <a:latin typeface="Work Sans" pitchFamily="2" charset="0"/>
                    <a:ea typeface="Work Sans"/>
                    <a:cs typeface="Work Sans"/>
                    <a:sym typeface="Work Sans"/>
                  </a:rPr>
                  <a:t>www.mintic.gov.co</a:t>
                </a:r>
                <a:endParaRPr sz="1600" dirty="0">
                  <a:solidFill>
                    <a:schemeClr val="lt1"/>
                  </a:solidFill>
                  <a:latin typeface="Work Sans" pitchFamily="2" charset="0"/>
                  <a:ea typeface="Work Sans"/>
                  <a:cs typeface="Work Sans"/>
                  <a:sym typeface="Work Sans"/>
                </a:endParaRPr>
              </a:p>
            </p:txBody>
          </p:sp>
          <p:cxnSp>
            <p:nvCxnSpPr>
              <p:cNvPr id="20" name="Google Shape;296;p37">
                <a:extLst>
                  <a:ext uri="{FF2B5EF4-FFF2-40B4-BE49-F238E27FC236}">
                    <a16:creationId xmlns:a16="http://schemas.microsoft.com/office/drawing/2014/main" id="{F8E2704B-72FF-44EC-997D-A2A95B841CBF}"/>
                  </a:ext>
                </a:extLst>
              </p:cNvPr>
              <p:cNvCxnSpPr/>
              <p:nvPr/>
            </p:nvCxnSpPr>
            <p:spPr>
              <a:xfrm>
                <a:off x="5717118" y="1552082"/>
                <a:ext cx="0" cy="1008928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  <p:sp>
        <p:nvSpPr>
          <p:cNvPr id="21" name="Google Shape;69;p9">
            <a:extLst>
              <a:ext uri="{FF2B5EF4-FFF2-40B4-BE49-F238E27FC236}">
                <a16:creationId xmlns:a16="http://schemas.microsoft.com/office/drawing/2014/main" id="{B1762991-3F90-453D-8FA2-BA506CD20834}"/>
              </a:ext>
            </a:extLst>
          </p:cNvPr>
          <p:cNvSpPr txBox="1"/>
          <p:nvPr userDrawn="1"/>
        </p:nvSpPr>
        <p:spPr>
          <a:xfrm>
            <a:off x="5635869" y="9398001"/>
            <a:ext cx="4207977" cy="322264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87067" tIns="43518" rIns="87067" bIns="43518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O" sz="1016" b="0" i="0" u="none" strike="noStrike" cap="none" dirty="0">
                <a:solidFill>
                  <a:schemeClr val="bg1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Ministerio de Tecnologías de la Información y las Comunicaciones</a:t>
            </a:r>
            <a:endParaRPr sz="1016" b="0" i="0" u="none" strike="noStrike" cap="none" dirty="0">
              <a:solidFill>
                <a:schemeClr val="bg1"/>
              </a:solidFill>
              <a:latin typeface="Work Sans Light"/>
              <a:ea typeface="Work Sans Light"/>
              <a:cs typeface="Work Sans Light"/>
              <a:sym typeface="Work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2729703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(Indic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">
            <a:extLst>
              <a:ext uri="{FF2B5EF4-FFF2-40B4-BE49-F238E27FC236}">
                <a16:creationId xmlns:a16="http://schemas.microsoft.com/office/drawing/2014/main" id="{1597D24B-3B46-4259-9B76-654993585024}"/>
              </a:ext>
            </a:extLst>
          </p:cNvPr>
          <p:cNvSpPr txBox="1">
            <a:spLocks/>
          </p:cNvSpPr>
          <p:nvPr userDrawn="1"/>
        </p:nvSpPr>
        <p:spPr>
          <a:xfrm rot="10800000" flipV="1">
            <a:off x="461829" y="8946363"/>
            <a:ext cx="3121086" cy="4556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116101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58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1200" dirty="0">
                <a:solidFill>
                  <a:srgbClr val="3366C8"/>
                </a:solidFill>
                <a:latin typeface="Work Sans" panose="00000500000000000000" pitchFamily="50" charset="0"/>
              </a:rPr>
              <a:t>Evaluación de resultados e impactos de la Política de Gobierno Digital (PGD) </a:t>
            </a:r>
          </a:p>
        </p:txBody>
      </p:sp>
    </p:spTree>
    <p:extLst>
      <p:ext uri="{BB962C8B-B14F-4D97-AF65-F5344CB8AC3E}">
        <p14:creationId xmlns:p14="http://schemas.microsoft.com/office/powerpoint/2010/main" val="42940992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inal fondo ros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>
            <a:extLst>
              <a:ext uri="{FF2B5EF4-FFF2-40B4-BE49-F238E27FC236}">
                <a16:creationId xmlns:a16="http://schemas.microsoft.com/office/drawing/2014/main" id="{4F1EF561-0F3B-497E-AC11-0FA73006E169}"/>
              </a:ext>
            </a:extLst>
          </p:cNvPr>
          <p:cNvSpPr/>
          <p:nvPr userDrawn="1"/>
        </p:nvSpPr>
        <p:spPr>
          <a:xfrm>
            <a:off x="0" y="0"/>
            <a:ext cx="15479713" cy="9720263"/>
          </a:xfrm>
          <a:prstGeom prst="rect">
            <a:avLst/>
          </a:prstGeom>
          <a:solidFill>
            <a:srgbClr val="EE50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278"/>
          </a:p>
        </p:txBody>
      </p:sp>
      <p:pic>
        <p:nvPicPr>
          <p:cNvPr id="6" name="Imagen 1">
            <a:extLst>
              <a:ext uri="{FF2B5EF4-FFF2-40B4-BE49-F238E27FC236}">
                <a16:creationId xmlns:a16="http://schemas.microsoft.com/office/drawing/2014/main" id="{17172E33-AEF6-45D2-B59F-FC153D3228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595117"/>
            <a:ext cx="2103683" cy="502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Google Shape;179;p28">
            <a:extLst>
              <a:ext uri="{FF2B5EF4-FFF2-40B4-BE49-F238E27FC236}">
                <a16:creationId xmlns:a16="http://schemas.microsoft.com/office/drawing/2014/main" id="{1E11A76F-520E-4DA9-AA40-8670FD1FEF21}"/>
              </a:ext>
            </a:extLst>
          </p:cNvPr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10208" y="8370199"/>
            <a:ext cx="1690115" cy="130599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" name="Grupo 12">
            <a:extLst>
              <a:ext uri="{FF2B5EF4-FFF2-40B4-BE49-F238E27FC236}">
                <a16:creationId xmlns:a16="http://schemas.microsoft.com/office/drawing/2014/main" id="{9C10A546-0851-4CB9-A04D-2DBEB69A9FCD}"/>
              </a:ext>
            </a:extLst>
          </p:cNvPr>
          <p:cNvGrpSpPr/>
          <p:nvPr userDrawn="1"/>
        </p:nvGrpSpPr>
        <p:grpSpPr>
          <a:xfrm>
            <a:off x="2376373" y="3980672"/>
            <a:ext cx="10726964" cy="1758917"/>
            <a:chOff x="3927654" y="4253641"/>
            <a:chExt cx="7397502" cy="1212980"/>
          </a:xfrm>
        </p:grpSpPr>
        <p:sp>
          <p:nvSpPr>
            <p:cNvPr id="15" name="Rectángulo: esquinas redondeadas 14">
              <a:extLst>
                <a:ext uri="{FF2B5EF4-FFF2-40B4-BE49-F238E27FC236}">
                  <a16:creationId xmlns:a16="http://schemas.microsoft.com/office/drawing/2014/main" id="{AEB88047-9B17-4B3D-A0CC-D0311C35ECFE}"/>
                </a:ext>
              </a:extLst>
            </p:cNvPr>
            <p:cNvSpPr/>
            <p:nvPr userDrawn="1"/>
          </p:nvSpPr>
          <p:spPr>
            <a:xfrm>
              <a:off x="3927654" y="4253641"/>
              <a:ext cx="7397502" cy="1212980"/>
            </a:xfrm>
            <a:prstGeom prst="roundRect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grpSp>
          <p:nvGrpSpPr>
            <p:cNvPr id="16" name="Google Shape;293;p37">
              <a:extLst>
                <a:ext uri="{FF2B5EF4-FFF2-40B4-BE49-F238E27FC236}">
                  <a16:creationId xmlns:a16="http://schemas.microsoft.com/office/drawing/2014/main" id="{5C846223-8BA0-42B1-BA36-C87908CF7CE2}"/>
                </a:ext>
              </a:extLst>
            </p:cNvPr>
            <p:cNvGrpSpPr/>
            <p:nvPr userDrawn="1"/>
          </p:nvGrpSpPr>
          <p:grpSpPr>
            <a:xfrm>
              <a:off x="4356863" y="4352301"/>
              <a:ext cx="6804166" cy="1064993"/>
              <a:chOff x="3630363" y="1548904"/>
              <a:chExt cx="6803836" cy="1065906"/>
            </a:xfrm>
          </p:grpSpPr>
          <p:sp>
            <p:nvSpPr>
              <p:cNvPr id="18" name="Google Shape;294;p37">
                <a:extLst>
                  <a:ext uri="{FF2B5EF4-FFF2-40B4-BE49-F238E27FC236}">
                    <a16:creationId xmlns:a16="http://schemas.microsoft.com/office/drawing/2014/main" id="{7D390A41-D7F6-4276-BE83-4BB23F58BDB8}"/>
                  </a:ext>
                </a:extLst>
              </p:cNvPr>
              <p:cNvSpPr txBox="1"/>
              <p:nvPr/>
            </p:nvSpPr>
            <p:spPr>
              <a:xfrm>
                <a:off x="3630363" y="1548904"/>
                <a:ext cx="2130551" cy="10165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chemeClr val="lt1"/>
                  </a:buClr>
                  <a:buSzPts val="6000"/>
                </a:pPr>
                <a:r>
                  <a:rPr lang="es-CO" sz="8800" b="1" dirty="0">
                    <a:solidFill>
                      <a:schemeClr val="lt1"/>
                    </a:solidFill>
                    <a:latin typeface="Work Sans" pitchFamily="2" charset="0"/>
                    <a:ea typeface="Work Sans Regular"/>
                    <a:cs typeface="Work Sans Regular"/>
                    <a:sym typeface="Work Sans Regular"/>
                  </a:rPr>
                  <a:t>2020</a:t>
                </a:r>
                <a:endParaRPr sz="2400" dirty="0">
                  <a:latin typeface="Work Sans" pitchFamily="2" charset="0"/>
                </a:endParaRPr>
              </a:p>
            </p:txBody>
          </p:sp>
          <p:sp>
            <p:nvSpPr>
              <p:cNvPr id="19" name="Google Shape;295;p37">
                <a:extLst>
                  <a:ext uri="{FF2B5EF4-FFF2-40B4-BE49-F238E27FC236}">
                    <a16:creationId xmlns:a16="http://schemas.microsoft.com/office/drawing/2014/main" id="{4C4EB9E0-8E1C-4083-AE83-5F9246BBB346}"/>
                  </a:ext>
                </a:extLst>
              </p:cNvPr>
              <p:cNvSpPr txBox="1"/>
              <p:nvPr/>
            </p:nvSpPr>
            <p:spPr>
              <a:xfrm>
                <a:off x="5752913" y="1598275"/>
                <a:ext cx="4681286" cy="10165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chemeClr val="lt1"/>
                  </a:buClr>
                  <a:buSzPts val="1000"/>
                </a:pPr>
                <a:r>
                  <a:rPr lang="es-CO" sz="1600" dirty="0">
                    <a:solidFill>
                      <a:schemeClr val="lt1"/>
                    </a:solidFill>
                    <a:latin typeface="Work Sans" pitchFamily="2" charset="0"/>
                    <a:ea typeface="Work Sans"/>
                    <a:cs typeface="Work Sans"/>
                    <a:sym typeface="Work Sans"/>
                  </a:rPr>
                  <a:t>Ministerio de Tecnologías de la Información y las Comunicaciones</a:t>
                </a:r>
                <a:endParaRPr sz="2800" dirty="0">
                  <a:latin typeface="Work Sans" pitchFamily="2" charset="0"/>
                </a:endParaRPr>
              </a:p>
              <a:p>
                <a:pPr>
                  <a:buClr>
                    <a:schemeClr val="lt1"/>
                  </a:buClr>
                  <a:buSzPts val="1000"/>
                </a:pPr>
                <a:r>
                  <a:rPr lang="es-CO" sz="1600" dirty="0">
                    <a:solidFill>
                      <a:schemeClr val="lt1"/>
                    </a:solidFill>
                    <a:latin typeface="Work Sans" pitchFamily="2" charset="0"/>
                    <a:ea typeface="Work Sans"/>
                    <a:cs typeface="Work Sans"/>
                    <a:sym typeface="Work Sans"/>
                  </a:rPr>
                  <a:t>Tel:+57(1) 344 34 60</a:t>
                </a:r>
                <a:endParaRPr sz="2800" dirty="0">
                  <a:latin typeface="Work Sans" pitchFamily="2" charset="0"/>
                </a:endParaRPr>
              </a:p>
              <a:p>
                <a:pPr>
                  <a:buClr>
                    <a:schemeClr val="lt1"/>
                  </a:buClr>
                  <a:buSzPts val="1000"/>
                </a:pPr>
                <a:r>
                  <a:rPr lang="es-CO" sz="1600" dirty="0">
                    <a:solidFill>
                      <a:schemeClr val="lt1"/>
                    </a:solidFill>
                    <a:latin typeface="Work Sans" pitchFamily="2" charset="0"/>
                    <a:ea typeface="Work Sans"/>
                    <a:cs typeface="Work Sans"/>
                    <a:sym typeface="Work Sans"/>
                  </a:rPr>
                  <a:t>Edif. Murillo Toro </a:t>
                </a:r>
                <a:r>
                  <a:rPr lang="es-CO" sz="1600" dirty="0" err="1">
                    <a:solidFill>
                      <a:schemeClr val="lt1"/>
                    </a:solidFill>
                    <a:latin typeface="Work Sans" pitchFamily="2" charset="0"/>
                    <a:ea typeface="Work Sans"/>
                    <a:cs typeface="Work Sans"/>
                    <a:sym typeface="Work Sans"/>
                  </a:rPr>
                  <a:t>Cra</a:t>
                </a:r>
                <a:r>
                  <a:rPr lang="es-CO" sz="1600" dirty="0">
                    <a:solidFill>
                      <a:schemeClr val="lt1"/>
                    </a:solidFill>
                    <a:latin typeface="Work Sans" pitchFamily="2" charset="0"/>
                    <a:ea typeface="Work Sans"/>
                    <a:cs typeface="Work Sans"/>
                    <a:sym typeface="Work Sans"/>
                  </a:rPr>
                  <a:t>. 8a entre calles 12 y 13. </a:t>
                </a:r>
              </a:p>
              <a:p>
                <a:pPr>
                  <a:buClr>
                    <a:schemeClr val="lt1"/>
                  </a:buClr>
                  <a:buSzPts val="1000"/>
                </a:pPr>
                <a:r>
                  <a:rPr lang="es-CO" sz="1600" dirty="0">
                    <a:solidFill>
                      <a:schemeClr val="lt1"/>
                    </a:solidFill>
                    <a:latin typeface="Work Sans" pitchFamily="2" charset="0"/>
                    <a:ea typeface="Work Sans"/>
                    <a:cs typeface="Work Sans"/>
                    <a:sym typeface="Work Sans"/>
                  </a:rPr>
                  <a:t>Bogotá, Colombia - Código Postal 111711</a:t>
                </a:r>
                <a:endParaRPr sz="2800" dirty="0">
                  <a:latin typeface="Work Sans" pitchFamily="2" charset="0"/>
                </a:endParaRPr>
              </a:p>
              <a:p>
                <a:pPr>
                  <a:buClr>
                    <a:schemeClr val="lt1"/>
                  </a:buClr>
                  <a:buSzPts val="1000"/>
                </a:pPr>
                <a:r>
                  <a:rPr lang="es-CO" sz="1600" dirty="0">
                    <a:solidFill>
                      <a:schemeClr val="lt1"/>
                    </a:solidFill>
                    <a:latin typeface="Work Sans" pitchFamily="2" charset="0"/>
                    <a:ea typeface="Work Sans"/>
                    <a:cs typeface="Work Sans"/>
                    <a:sym typeface="Work Sans"/>
                  </a:rPr>
                  <a:t>www.mintic.gov.co</a:t>
                </a:r>
                <a:endParaRPr sz="1600" dirty="0">
                  <a:solidFill>
                    <a:schemeClr val="lt1"/>
                  </a:solidFill>
                  <a:latin typeface="Work Sans" pitchFamily="2" charset="0"/>
                  <a:ea typeface="Work Sans"/>
                  <a:cs typeface="Work Sans"/>
                  <a:sym typeface="Work Sans"/>
                </a:endParaRPr>
              </a:p>
            </p:txBody>
          </p:sp>
          <p:cxnSp>
            <p:nvCxnSpPr>
              <p:cNvPr id="20" name="Google Shape;296;p37">
                <a:extLst>
                  <a:ext uri="{FF2B5EF4-FFF2-40B4-BE49-F238E27FC236}">
                    <a16:creationId xmlns:a16="http://schemas.microsoft.com/office/drawing/2014/main" id="{DB058BD2-5A65-417D-8BDC-147C7CD0F687}"/>
                  </a:ext>
                </a:extLst>
              </p:cNvPr>
              <p:cNvCxnSpPr/>
              <p:nvPr/>
            </p:nvCxnSpPr>
            <p:spPr>
              <a:xfrm>
                <a:off x="5717118" y="1552082"/>
                <a:ext cx="0" cy="1008928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  <p:sp>
        <p:nvSpPr>
          <p:cNvPr id="21" name="Google Shape;69;p9">
            <a:extLst>
              <a:ext uri="{FF2B5EF4-FFF2-40B4-BE49-F238E27FC236}">
                <a16:creationId xmlns:a16="http://schemas.microsoft.com/office/drawing/2014/main" id="{E1074C44-AC20-4565-AC56-FFB5E81A8AF1}"/>
              </a:ext>
            </a:extLst>
          </p:cNvPr>
          <p:cNvSpPr txBox="1"/>
          <p:nvPr userDrawn="1"/>
        </p:nvSpPr>
        <p:spPr>
          <a:xfrm>
            <a:off x="5635869" y="9398001"/>
            <a:ext cx="4207977" cy="322264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87067" tIns="43518" rIns="87067" bIns="43518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O" sz="1016" b="0" i="0" u="none" strike="noStrike" cap="none" dirty="0">
                <a:solidFill>
                  <a:schemeClr val="bg1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Ministerio de Tecnologías de la Información y las Comunicaciones</a:t>
            </a:r>
            <a:endParaRPr sz="1016" b="0" i="0" u="none" strike="noStrike" cap="none" dirty="0">
              <a:solidFill>
                <a:schemeClr val="bg1"/>
              </a:solidFill>
              <a:latin typeface="Work Sans Light"/>
              <a:ea typeface="Work Sans Light"/>
              <a:cs typeface="Work Sans Light"/>
              <a:sym typeface="Work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180147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eva Categoria - Az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8FE94BCA-17B7-4E1D-B130-70D5644E2897}"/>
              </a:ext>
            </a:extLst>
          </p:cNvPr>
          <p:cNvSpPr/>
          <p:nvPr userDrawn="1"/>
        </p:nvSpPr>
        <p:spPr>
          <a:xfrm>
            <a:off x="0" y="0"/>
            <a:ext cx="15479713" cy="9720263"/>
          </a:xfrm>
          <a:prstGeom prst="rect">
            <a:avLst/>
          </a:prstGeom>
          <a:solidFill>
            <a:srgbClr val="377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278"/>
          </a:p>
        </p:txBody>
      </p:sp>
      <p:sp>
        <p:nvSpPr>
          <p:cNvPr id="6" name="Marcador de posición de imagen 5">
            <a:extLst>
              <a:ext uri="{FF2B5EF4-FFF2-40B4-BE49-F238E27FC236}">
                <a16:creationId xmlns:a16="http://schemas.microsoft.com/office/drawing/2014/main" id="{63E90798-BF85-48C9-BC12-5F4E2802922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6799488" cy="9720262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29A9B466-5163-4001-90C5-7A0C0B4DDB0C}"/>
              </a:ext>
            </a:extLst>
          </p:cNvPr>
          <p:cNvSpPr/>
          <p:nvPr userDrawn="1"/>
        </p:nvSpPr>
        <p:spPr>
          <a:xfrm>
            <a:off x="7256713" y="3979233"/>
            <a:ext cx="91127" cy="11759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278"/>
          </a:p>
        </p:txBody>
      </p:sp>
      <p:sp>
        <p:nvSpPr>
          <p:cNvPr id="16" name="Marcador de texto 15">
            <a:extLst>
              <a:ext uri="{FF2B5EF4-FFF2-40B4-BE49-F238E27FC236}">
                <a16:creationId xmlns:a16="http://schemas.microsoft.com/office/drawing/2014/main" id="{7668173C-12AB-41E7-88AE-53780F1C986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438967" y="3979232"/>
            <a:ext cx="7816111" cy="488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00" b="1">
                <a:solidFill>
                  <a:schemeClr val="bg1"/>
                </a:solidFill>
                <a:latin typeface="Work Sans" pitchFamily="2" charset="0"/>
              </a:defRPr>
            </a:lvl1pPr>
          </a:lstStyle>
          <a:p>
            <a:pPr lvl="0"/>
            <a:r>
              <a:rPr lang="es-ES" dirty="0"/>
              <a:t>Haga clic para modificar los</a:t>
            </a:r>
            <a:endParaRPr lang="es-CO" dirty="0"/>
          </a:p>
        </p:txBody>
      </p:sp>
      <p:sp>
        <p:nvSpPr>
          <p:cNvPr id="18" name="Marcador de texto 17">
            <a:extLst>
              <a:ext uri="{FF2B5EF4-FFF2-40B4-BE49-F238E27FC236}">
                <a16:creationId xmlns:a16="http://schemas.microsoft.com/office/drawing/2014/main" id="{4D507236-8C23-4E3E-8C92-C9ED86EDFF9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05800" y="4565055"/>
            <a:ext cx="7849278" cy="682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Work Sans" pitchFamily="2" charset="0"/>
              </a:defRPr>
            </a:lvl1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182787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eva Categoria - Ros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8FE94BCA-17B7-4E1D-B130-70D5644E2897}"/>
              </a:ext>
            </a:extLst>
          </p:cNvPr>
          <p:cNvSpPr/>
          <p:nvPr userDrawn="1"/>
        </p:nvSpPr>
        <p:spPr>
          <a:xfrm>
            <a:off x="0" y="0"/>
            <a:ext cx="15479713" cy="9720263"/>
          </a:xfrm>
          <a:prstGeom prst="rect">
            <a:avLst/>
          </a:prstGeom>
          <a:solidFill>
            <a:srgbClr val="EE50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278"/>
          </a:p>
        </p:txBody>
      </p:sp>
      <p:sp>
        <p:nvSpPr>
          <p:cNvPr id="6" name="Marcador de posición de imagen 5">
            <a:extLst>
              <a:ext uri="{FF2B5EF4-FFF2-40B4-BE49-F238E27FC236}">
                <a16:creationId xmlns:a16="http://schemas.microsoft.com/office/drawing/2014/main" id="{63E90798-BF85-48C9-BC12-5F4E2802922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6799488" cy="9720262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29A9B466-5163-4001-90C5-7A0C0B4DDB0C}"/>
              </a:ext>
            </a:extLst>
          </p:cNvPr>
          <p:cNvSpPr/>
          <p:nvPr userDrawn="1"/>
        </p:nvSpPr>
        <p:spPr>
          <a:xfrm>
            <a:off x="7256713" y="3979233"/>
            <a:ext cx="91127" cy="11759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278"/>
          </a:p>
        </p:txBody>
      </p:sp>
      <p:sp>
        <p:nvSpPr>
          <p:cNvPr id="16" name="Marcador de texto 15">
            <a:extLst>
              <a:ext uri="{FF2B5EF4-FFF2-40B4-BE49-F238E27FC236}">
                <a16:creationId xmlns:a16="http://schemas.microsoft.com/office/drawing/2014/main" id="{7668173C-12AB-41E7-88AE-53780F1C986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438967" y="3979232"/>
            <a:ext cx="7816111" cy="488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00" b="1">
                <a:solidFill>
                  <a:schemeClr val="bg1"/>
                </a:solidFill>
                <a:latin typeface="Work Sans" pitchFamily="2" charset="0"/>
              </a:defRPr>
            </a:lvl1pPr>
          </a:lstStyle>
          <a:p>
            <a:pPr lvl="0"/>
            <a:r>
              <a:rPr lang="es-ES" dirty="0"/>
              <a:t>Haga clic para modificar los</a:t>
            </a:r>
            <a:endParaRPr lang="es-CO" dirty="0"/>
          </a:p>
        </p:txBody>
      </p:sp>
      <p:sp>
        <p:nvSpPr>
          <p:cNvPr id="18" name="Marcador de texto 17">
            <a:extLst>
              <a:ext uri="{FF2B5EF4-FFF2-40B4-BE49-F238E27FC236}">
                <a16:creationId xmlns:a16="http://schemas.microsoft.com/office/drawing/2014/main" id="{4D507236-8C23-4E3E-8C92-C9ED86EDFF9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05800" y="4565055"/>
            <a:ext cx="7849278" cy="682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Work Sans" pitchFamily="2" charset="0"/>
              </a:defRPr>
            </a:lvl1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305559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eva Categoria -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posición de imagen 5">
            <a:extLst>
              <a:ext uri="{FF2B5EF4-FFF2-40B4-BE49-F238E27FC236}">
                <a16:creationId xmlns:a16="http://schemas.microsoft.com/office/drawing/2014/main" id="{63E90798-BF85-48C9-BC12-5F4E2802922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4671" y="1"/>
            <a:ext cx="6799488" cy="9720262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2ED4C7FC-61EC-47BA-A24A-EA2626674C8F}"/>
              </a:ext>
            </a:extLst>
          </p:cNvPr>
          <p:cNvSpPr/>
          <p:nvPr userDrawn="1"/>
        </p:nvSpPr>
        <p:spPr>
          <a:xfrm>
            <a:off x="7256713" y="3979233"/>
            <a:ext cx="91127" cy="1175973"/>
          </a:xfrm>
          <a:prstGeom prst="rect">
            <a:avLst/>
          </a:prstGeom>
          <a:solidFill>
            <a:srgbClr val="004A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278"/>
          </a:p>
        </p:txBody>
      </p:sp>
      <p:sp>
        <p:nvSpPr>
          <p:cNvPr id="7" name="Marcador de texto 15">
            <a:extLst>
              <a:ext uri="{FF2B5EF4-FFF2-40B4-BE49-F238E27FC236}">
                <a16:creationId xmlns:a16="http://schemas.microsoft.com/office/drawing/2014/main" id="{51E5106B-A002-40AB-8B47-C82472A16A0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438967" y="3979232"/>
            <a:ext cx="7816111" cy="488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00" b="1">
                <a:solidFill>
                  <a:srgbClr val="004A84"/>
                </a:solidFill>
                <a:latin typeface="Work Sans" pitchFamily="2" charset="0"/>
              </a:defRPr>
            </a:lvl1pPr>
          </a:lstStyle>
          <a:p>
            <a:pPr lvl="0"/>
            <a:r>
              <a:rPr lang="es-ES" dirty="0"/>
              <a:t>Haga clic para modificar los</a:t>
            </a:r>
            <a:endParaRPr lang="es-CO" dirty="0"/>
          </a:p>
        </p:txBody>
      </p:sp>
      <p:sp>
        <p:nvSpPr>
          <p:cNvPr id="8" name="Marcador de texto 17">
            <a:extLst>
              <a:ext uri="{FF2B5EF4-FFF2-40B4-BE49-F238E27FC236}">
                <a16:creationId xmlns:a16="http://schemas.microsoft.com/office/drawing/2014/main" id="{8805DB5F-DEE2-48BD-BF72-2BED22C9451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05800" y="4565055"/>
            <a:ext cx="7849278" cy="682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rgbClr val="004A84"/>
                </a:solidFill>
                <a:latin typeface="Work Sans" pitchFamily="2" charset="0"/>
              </a:defRPr>
            </a:lvl1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353566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sub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4BD3B3-CCA4-4E9B-9D03-4E7F1AEE3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071" y="293748"/>
            <a:ext cx="14622387" cy="504441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rgbClr val="004A84"/>
                </a:solidFill>
                <a:latin typeface="Work Sans" pitchFamily="2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EF9190D1-60CE-4F46-8193-53F5B5969CB3}"/>
              </a:ext>
            </a:extLst>
          </p:cNvPr>
          <p:cNvSpPr/>
          <p:nvPr userDrawn="1"/>
        </p:nvSpPr>
        <p:spPr>
          <a:xfrm>
            <a:off x="363255" y="293748"/>
            <a:ext cx="130816" cy="1058986"/>
          </a:xfrm>
          <a:prstGeom prst="rect">
            <a:avLst/>
          </a:prstGeom>
          <a:solidFill>
            <a:srgbClr val="FF59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FA89D2C5-BDDB-4200-B188-14D5B5AE67D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4071" y="823241"/>
            <a:ext cx="11956799" cy="6889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400">
                <a:solidFill>
                  <a:srgbClr val="649CF6"/>
                </a:solidFill>
                <a:latin typeface="Work Sans" pitchFamily="2" charset="0"/>
              </a:defRPr>
            </a:lvl1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8" name="Google Shape;69;p9">
            <a:extLst>
              <a:ext uri="{FF2B5EF4-FFF2-40B4-BE49-F238E27FC236}">
                <a16:creationId xmlns:a16="http://schemas.microsoft.com/office/drawing/2014/main" id="{5624D9CA-4FE1-4B52-9ADB-2E892299A71A}"/>
              </a:ext>
            </a:extLst>
          </p:cNvPr>
          <p:cNvSpPr txBox="1"/>
          <p:nvPr userDrawn="1"/>
        </p:nvSpPr>
        <p:spPr>
          <a:xfrm>
            <a:off x="5635869" y="9398001"/>
            <a:ext cx="4207977" cy="322264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87067" tIns="43518" rIns="87067" bIns="43518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O" sz="1016" b="0" i="0" u="none" strike="noStrike" cap="none" dirty="0">
                <a:solidFill>
                  <a:srgbClr val="F42F63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Ministerio de Tecnologías de la Información y las Comunicaciones</a:t>
            </a:r>
            <a:endParaRPr sz="1016" b="0" i="0" u="none" strike="noStrike" cap="none" dirty="0">
              <a:solidFill>
                <a:srgbClr val="F42F63"/>
              </a:solidFill>
              <a:latin typeface="Work Sans Light"/>
              <a:ea typeface="Work Sans Light"/>
              <a:cs typeface="Work Sans Light"/>
              <a:sym typeface="Work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4195085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subsección, cuadro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4BD3B3-CCA4-4E9B-9D03-4E7F1AEE3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071" y="293748"/>
            <a:ext cx="14622387" cy="504441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rgbClr val="004A84"/>
                </a:solidFill>
                <a:latin typeface="Work Sans" pitchFamily="2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EF9190D1-60CE-4F46-8193-53F5B5969CB3}"/>
              </a:ext>
            </a:extLst>
          </p:cNvPr>
          <p:cNvSpPr/>
          <p:nvPr userDrawn="1"/>
        </p:nvSpPr>
        <p:spPr>
          <a:xfrm>
            <a:off x="363255" y="293748"/>
            <a:ext cx="130816" cy="1058986"/>
          </a:xfrm>
          <a:prstGeom prst="rect">
            <a:avLst/>
          </a:prstGeom>
          <a:solidFill>
            <a:srgbClr val="FF59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FA89D2C5-BDDB-4200-B188-14D5B5AE67D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4071" y="823241"/>
            <a:ext cx="11956799" cy="6889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400">
                <a:solidFill>
                  <a:srgbClr val="649CF6"/>
                </a:solidFill>
                <a:latin typeface="Work Sans" pitchFamily="2" charset="0"/>
              </a:defRPr>
            </a:lvl1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8" name="Google Shape;69;p9">
            <a:extLst>
              <a:ext uri="{FF2B5EF4-FFF2-40B4-BE49-F238E27FC236}">
                <a16:creationId xmlns:a16="http://schemas.microsoft.com/office/drawing/2014/main" id="{5624D9CA-4FE1-4B52-9ADB-2E892299A71A}"/>
              </a:ext>
            </a:extLst>
          </p:cNvPr>
          <p:cNvSpPr txBox="1"/>
          <p:nvPr userDrawn="1"/>
        </p:nvSpPr>
        <p:spPr>
          <a:xfrm>
            <a:off x="5635869" y="9398001"/>
            <a:ext cx="4207977" cy="322264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87067" tIns="43518" rIns="87067" bIns="43518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O" sz="1016" b="0" i="0" u="none" strike="noStrike" cap="none" dirty="0">
                <a:solidFill>
                  <a:srgbClr val="F42F63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Ministerio de Tecnologías de la Información y las Comunicaciones</a:t>
            </a:r>
            <a:endParaRPr sz="1016" b="0" i="0" u="none" strike="noStrike" cap="none" dirty="0">
              <a:solidFill>
                <a:srgbClr val="F42F63"/>
              </a:solidFill>
              <a:latin typeface="Work Sans Light"/>
              <a:ea typeface="Work Sans Light"/>
              <a:cs typeface="Work Sans Light"/>
              <a:sym typeface="Work Sans Light"/>
            </a:endParaRPr>
          </a:p>
        </p:txBody>
      </p:sp>
      <p:sp>
        <p:nvSpPr>
          <p:cNvPr id="6" name="Marcador de texto 15">
            <a:extLst>
              <a:ext uri="{FF2B5EF4-FFF2-40B4-BE49-F238E27FC236}">
                <a16:creationId xmlns:a16="http://schemas.microsoft.com/office/drawing/2014/main" id="{0B1E4214-99FF-40F3-B933-50947C8C6D5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94071" y="2409578"/>
            <a:ext cx="14622387" cy="58325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Work Sans" pitchFamily="2" charset="0"/>
              </a:defRPr>
            </a:lvl1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670961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e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EF955389-672D-49D0-B545-D0DB1B89D37B}"/>
              </a:ext>
            </a:extLst>
          </p:cNvPr>
          <p:cNvCxnSpPr>
            <a:cxnSpLocks/>
          </p:cNvCxnSpPr>
          <p:nvPr userDrawn="1"/>
        </p:nvCxnSpPr>
        <p:spPr>
          <a:xfrm>
            <a:off x="5217334" y="2981308"/>
            <a:ext cx="0" cy="4690752"/>
          </a:xfrm>
          <a:prstGeom prst="line">
            <a:avLst/>
          </a:prstGeom>
          <a:ln w="57150">
            <a:solidFill>
              <a:srgbClr val="FF59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áfico 7">
            <a:extLst>
              <a:ext uri="{FF2B5EF4-FFF2-40B4-BE49-F238E27FC236}">
                <a16:creationId xmlns:a16="http://schemas.microsoft.com/office/drawing/2014/main" id="{4756E6C1-B0B4-4C68-A36F-AFAF40846D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55776" y="2470067"/>
            <a:ext cx="523116" cy="523116"/>
          </a:xfrm>
          <a:prstGeom prst="rect">
            <a:avLst/>
          </a:prstGeom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C112DAFF-05E7-4184-A656-7DD2F68AE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071" y="293748"/>
            <a:ext cx="14622387" cy="504441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rgbClr val="004A84"/>
                </a:solidFill>
                <a:latin typeface="Work Sans" pitchFamily="2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1E2542D5-E7F2-46B7-986C-FE3C6C519CAB}"/>
              </a:ext>
            </a:extLst>
          </p:cNvPr>
          <p:cNvSpPr/>
          <p:nvPr userDrawn="1"/>
        </p:nvSpPr>
        <p:spPr>
          <a:xfrm>
            <a:off x="363255" y="293748"/>
            <a:ext cx="130816" cy="1058986"/>
          </a:xfrm>
          <a:prstGeom prst="rect">
            <a:avLst/>
          </a:prstGeom>
          <a:solidFill>
            <a:srgbClr val="FF59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Marcador de texto 6">
            <a:extLst>
              <a:ext uri="{FF2B5EF4-FFF2-40B4-BE49-F238E27FC236}">
                <a16:creationId xmlns:a16="http://schemas.microsoft.com/office/drawing/2014/main" id="{9EB77F90-EA5C-42EE-AE4C-E358D9276D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4071" y="823241"/>
            <a:ext cx="11956799" cy="6889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400">
                <a:solidFill>
                  <a:srgbClr val="649CF6"/>
                </a:solidFill>
                <a:latin typeface="Work Sans" pitchFamily="2" charset="0"/>
              </a:defRPr>
            </a:lvl1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14" name="Marcador de texto 13">
            <a:extLst>
              <a:ext uri="{FF2B5EF4-FFF2-40B4-BE49-F238E27FC236}">
                <a16:creationId xmlns:a16="http://schemas.microsoft.com/office/drawing/2014/main" id="{FCE414C3-CC55-441A-BA2C-81C178999C8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9304" y="4698820"/>
            <a:ext cx="4175806" cy="12557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rgbClr val="004A84"/>
                </a:solidFill>
                <a:latin typeface="Work Sans" pitchFamily="2" charset="0"/>
              </a:defRPr>
            </a:lvl1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16" name="Marcador de texto 15">
            <a:extLst>
              <a:ext uri="{FF2B5EF4-FFF2-40B4-BE49-F238E27FC236}">
                <a16:creationId xmlns:a16="http://schemas.microsoft.com/office/drawing/2014/main" id="{FBC2B7DC-3611-47E5-BD38-6688C017364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89559" y="3123562"/>
            <a:ext cx="8341823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  <a:latin typeface="Work Sans" pitchFamily="2" charset="0"/>
              </a:defRPr>
            </a:lvl1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17" name="Google Shape;69;p9">
            <a:extLst>
              <a:ext uri="{FF2B5EF4-FFF2-40B4-BE49-F238E27FC236}">
                <a16:creationId xmlns:a16="http://schemas.microsoft.com/office/drawing/2014/main" id="{AC2F12A7-421A-49A8-9297-A5E33C80BC36}"/>
              </a:ext>
            </a:extLst>
          </p:cNvPr>
          <p:cNvSpPr txBox="1"/>
          <p:nvPr userDrawn="1"/>
        </p:nvSpPr>
        <p:spPr>
          <a:xfrm>
            <a:off x="5635869" y="9398001"/>
            <a:ext cx="4207977" cy="322264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87067" tIns="43518" rIns="87067" bIns="43518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O" sz="1016" b="0" i="0" u="none" strike="noStrike" cap="none" dirty="0">
                <a:solidFill>
                  <a:srgbClr val="F42F63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Ministerio de Tecnologías de la Información y las Comunicaciones</a:t>
            </a:r>
            <a:endParaRPr sz="1016" b="0" i="0" u="none" strike="noStrike" cap="none" dirty="0">
              <a:solidFill>
                <a:srgbClr val="F42F63"/>
              </a:solidFill>
              <a:latin typeface="Work Sans Light"/>
              <a:ea typeface="Work Sans Light"/>
              <a:cs typeface="Work Sans Light"/>
              <a:sym typeface="Work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594975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o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69;p9">
            <a:extLst>
              <a:ext uri="{FF2B5EF4-FFF2-40B4-BE49-F238E27FC236}">
                <a16:creationId xmlns:a16="http://schemas.microsoft.com/office/drawing/2014/main" id="{9D9D2076-F2B4-4324-BB66-AB55145FA6FB}"/>
              </a:ext>
            </a:extLst>
          </p:cNvPr>
          <p:cNvSpPr txBox="1"/>
          <p:nvPr userDrawn="1"/>
        </p:nvSpPr>
        <p:spPr>
          <a:xfrm>
            <a:off x="5635869" y="9398001"/>
            <a:ext cx="4207977" cy="322264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87067" tIns="43518" rIns="87067" bIns="43518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O" sz="1016" b="0" i="0" u="none" strike="noStrike" cap="none" dirty="0">
                <a:solidFill>
                  <a:srgbClr val="F42F63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Ministerio de Tecnologías de la Información y las Comunicaciones</a:t>
            </a:r>
            <a:endParaRPr sz="1016" b="0" i="0" u="none" strike="noStrike" cap="none" dirty="0">
              <a:solidFill>
                <a:srgbClr val="F42F63"/>
              </a:solidFill>
              <a:latin typeface="Work Sans Light"/>
              <a:ea typeface="Work Sans Light"/>
              <a:cs typeface="Work Sans Light"/>
              <a:sym typeface="Work Sans Light"/>
            </a:endParaRPr>
          </a:p>
        </p:txBody>
      </p:sp>
      <p:sp>
        <p:nvSpPr>
          <p:cNvPr id="3" name="Marcador de texto 15">
            <a:extLst>
              <a:ext uri="{FF2B5EF4-FFF2-40B4-BE49-F238E27FC236}">
                <a16:creationId xmlns:a16="http://schemas.microsoft.com/office/drawing/2014/main" id="{1478F4EF-66FD-4FE8-AB27-E6CDDC097A0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94071" y="2409578"/>
            <a:ext cx="14622387" cy="58325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Work Sans" pitchFamily="2" charset="0"/>
              </a:defRPr>
            </a:lvl1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34061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3.sv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71204CA-6C3D-4296-8167-E6E13C172BC0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-1" y="0"/>
            <a:ext cx="16389241" cy="9720263"/>
          </a:xfrm>
          <a:prstGeom prst="rect">
            <a:avLst/>
          </a:prstGeom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637814B1-1709-42B3-B07E-60AD7F307462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13832454" y="8322872"/>
            <a:ext cx="1402104" cy="120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164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14" r:id="rId2"/>
    <p:sldLayoutId id="2147483710" r:id="rId3"/>
    <p:sldLayoutId id="2147483716" r:id="rId4"/>
    <p:sldLayoutId id="2147483711" r:id="rId5"/>
    <p:sldLayoutId id="2147483715" r:id="rId6"/>
    <p:sldLayoutId id="2147483722" r:id="rId7"/>
    <p:sldLayoutId id="2147483712" r:id="rId8"/>
    <p:sldLayoutId id="2147483709" r:id="rId9"/>
    <p:sldLayoutId id="2147483707" r:id="rId10"/>
    <p:sldLayoutId id="2147483699" r:id="rId11"/>
    <p:sldLayoutId id="2147483727" r:id="rId12"/>
    <p:sldLayoutId id="2147483724" r:id="rId13"/>
    <p:sldLayoutId id="2147483728" r:id="rId14"/>
    <p:sldLayoutId id="2147483723" r:id="rId15"/>
    <p:sldLayoutId id="2147483726" r:id="rId16"/>
    <p:sldLayoutId id="2147483725" r:id="rId17"/>
    <p:sldLayoutId id="2147483717" r:id="rId18"/>
    <p:sldLayoutId id="2147483718" r:id="rId19"/>
    <p:sldLayoutId id="2147483719" r:id="rId20"/>
  </p:sldLayoutIdLst>
  <p:txStyles>
    <p:titleStyle>
      <a:lvl1pPr algn="l" defTabSz="1161014" rtl="0" eaLnBrk="1" latinLnBrk="0" hangingPunct="1">
        <a:lnSpc>
          <a:spcPct val="90000"/>
        </a:lnSpc>
        <a:spcBef>
          <a:spcPct val="0"/>
        </a:spcBef>
        <a:buNone/>
        <a:defRPr sz="55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0253" indent="-290253" algn="l" defTabSz="1161014" rtl="0" eaLnBrk="1" latinLnBrk="0" hangingPunct="1">
        <a:lnSpc>
          <a:spcPct val="90000"/>
        </a:lnSpc>
        <a:spcBef>
          <a:spcPts val="1270"/>
        </a:spcBef>
        <a:buFont typeface="Arial" panose="020B0604020202020204" pitchFamily="34" charset="0"/>
        <a:buChar char="•"/>
        <a:defRPr sz="3555" kern="1200">
          <a:solidFill>
            <a:schemeClr val="tx1"/>
          </a:solidFill>
          <a:latin typeface="+mn-lt"/>
          <a:ea typeface="+mn-ea"/>
          <a:cs typeface="+mn-cs"/>
        </a:defRPr>
      </a:lvl1pPr>
      <a:lvl2pPr marL="870760" indent="-290253" algn="l" defTabSz="1161014" rtl="0" eaLnBrk="1" latinLnBrk="0" hangingPunct="1">
        <a:lnSpc>
          <a:spcPct val="90000"/>
        </a:lnSpc>
        <a:spcBef>
          <a:spcPts val="635"/>
        </a:spcBef>
        <a:buFont typeface="Arial" panose="020B0604020202020204" pitchFamily="34" charset="0"/>
        <a:buChar char="•"/>
        <a:defRPr sz="3047" kern="1200">
          <a:solidFill>
            <a:schemeClr val="tx1"/>
          </a:solidFill>
          <a:latin typeface="+mn-lt"/>
          <a:ea typeface="+mn-ea"/>
          <a:cs typeface="+mn-cs"/>
        </a:defRPr>
      </a:lvl2pPr>
      <a:lvl3pPr marL="1451267" indent="-290253" algn="l" defTabSz="1161014" rtl="0" eaLnBrk="1" latinLnBrk="0" hangingPunct="1">
        <a:lnSpc>
          <a:spcPct val="90000"/>
        </a:lnSpc>
        <a:spcBef>
          <a:spcPts val="635"/>
        </a:spcBef>
        <a:buFont typeface="Arial" panose="020B0604020202020204" pitchFamily="34" charset="0"/>
        <a:buChar char="•"/>
        <a:defRPr sz="2539" kern="1200">
          <a:solidFill>
            <a:schemeClr val="tx1"/>
          </a:solidFill>
          <a:latin typeface="+mn-lt"/>
          <a:ea typeface="+mn-ea"/>
          <a:cs typeface="+mn-cs"/>
        </a:defRPr>
      </a:lvl3pPr>
      <a:lvl4pPr marL="2031774" indent="-290253" algn="l" defTabSz="1161014" rtl="0" eaLnBrk="1" latinLnBrk="0" hangingPunct="1">
        <a:lnSpc>
          <a:spcPct val="90000"/>
        </a:lnSpc>
        <a:spcBef>
          <a:spcPts val="635"/>
        </a:spcBef>
        <a:buFont typeface="Arial" panose="020B0604020202020204" pitchFamily="34" charset="0"/>
        <a:buChar char="•"/>
        <a:defRPr sz="2285" kern="1200">
          <a:solidFill>
            <a:schemeClr val="tx1"/>
          </a:solidFill>
          <a:latin typeface="+mn-lt"/>
          <a:ea typeface="+mn-ea"/>
          <a:cs typeface="+mn-cs"/>
        </a:defRPr>
      </a:lvl4pPr>
      <a:lvl5pPr marL="2612281" indent="-290253" algn="l" defTabSz="1161014" rtl="0" eaLnBrk="1" latinLnBrk="0" hangingPunct="1">
        <a:lnSpc>
          <a:spcPct val="90000"/>
        </a:lnSpc>
        <a:spcBef>
          <a:spcPts val="635"/>
        </a:spcBef>
        <a:buFont typeface="Arial" panose="020B0604020202020204" pitchFamily="34" charset="0"/>
        <a:buChar char="•"/>
        <a:defRPr sz="2285" kern="1200">
          <a:solidFill>
            <a:schemeClr val="tx1"/>
          </a:solidFill>
          <a:latin typeface="+mn-lt"/>
          <a:ea typeface="+mn-ea"/>
          <a:cs typeface="+mn-cs"/>
        </a:defRPr>
      </a:lvl5pPr>
      <a:lvl6pPr marL="3192788" indent="-290253" algn="l" defTabSz="1161014" rtl="0" eaLnBrk="1" latinLnBrk="0" hangingPunct="1">
        <a:lnSpc>
          <a:spcPct val="90000"/>
        </a:lnSpc>
        <a:spcBef>
          <a:spcPts val="635"/>
        </a:spcBef>
        <a:buFont typeface="Arial" panose="020B0604020202020204" pitchFamily="34" charset="0"/>
        <a:buChar char="•"/>
        <a:defRPr sz="2285" kern="1200">
          <a:solidFill>
            <a:schemeClr val="tx1"/>
          </a:solidFill>
          <a:latin typeface="+mn-lt"/>
          <a:ea typeface="+mn-ea"/>
          <a:cs typeface="+mn-cs"/>
        </a:defRPr>
      </a:lvl6pPr>
      <a:lvl7pPr marL="3773294" indent="-290253" algn="l" defTabSz="1161014" rtl="0" eaLnBrk="1" latinLnBrk="0" hangingPunct="1">
        <a:lnSpc>
          <a:spcPct val="90000"/>
        </a:lnSpc>
        <a:spcBef>
          <a:spcPts val="635"/>
        </a:spcBef>
        <a:buFont typeface="Arial" panose="020B0604020202020204" pitchFamily="34" charset="0"/>
        <a:buChar char="•"/>
        <a:defRPr sz="2285" kern="1200">
          <a:solidFill>
            <a:schemeClr val="tx1"/>
          </a:solidFill>
          <a:latin typeface="+mn-lt"/>
          <a:ea typeface="+mn-ea"/>
          <a:cs typeface="+mn-cs"/>
        </a:defRPr>
      </a:lvl7pPr>
      <a:lvl8pPr marL="4353801" indent="-290253" algn="l" defTabSz="1161014" rtl="0" eaLnBrk="1" latinLnBrk="0" hangingPunct="1">
        <a:lnSpc>
          <a:spcPct val="90000"/>
        </a:lnSpc>
        <a:spcBef>
          <a:spcPts val="635"/>
        </a:spcBef>
        <a:buFont typeface="Arial" panose="020B0604020202020204" pitchFamily="34" charset="0"/>
        <a:buChar char="•"/>
        <a:defRPr sz="2285" kern="1200">
          <a:solidFill>
            <a:schemeClr val="tx1"/>
          </a:solidFill>
          <a:latin typeface="+mn-lt"/>
          <a:ea typeface="+mn-ea"/>
          <a:cs typeface="+mn-cs"/>
        </a:defRPr>
      </a:lvl8pPr>
      <a:lvl9pPr marL="4934308" indent="-290253" algn="l" defTabSz="1161014" rtl="0" eaLnBrk="1" latinLnBrk="0" hangingPunct="1">
        <a:lnSpc>
          <a:spcPct val="90000"/>
        </a:lnSpc>
        <a:spcBef>
          <a:spcPts val="635"/>
        </a:spcBef>
        <a:buFont typeface="Arial" panose="020B0604020202020204" pitchFamily="34" charset="0"/>
        <a:buChar char="•"/>
        <a:defRPr sz="22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61014" rtl="0" eaLnBrk="1" latinLnBrk="0" hangingPunct="1">
        <a:defRPr sz="2285" kern="1200">
          <a:solidFill>
            <a:schemeClr val="tx1"/>
          </a:solidFill>
          <a:latin typeface="+mn-lt"/>
          <a:ea typeface="+mn-ea"/>
          <a:cs typeface="+mn-cs"/>
        </a:defRPr>
      </a:lvl1pPr>
      <a:lvl2pPr marL="580507" algn="l" defTabSz="1161014" rtl="0" eaLnBrk="1" latinLnBrk="0" hangingPunct="1">
        <a:defRPr sz="2285" kern="1200">
          <a:solidFill>
            <a:schemeClr val="tx1"/>
          </a:solidFill>
          <a:latin typeface="+mn-lt"/>
          <a:ea typeface="+mn-ea"/>
          <a:cs typeface="+mn-cs"/>
        </a:defRPr>
      </a:lvl2pPr>
      <a:lvl3pPr marL="1161014" algn="l" defTabSz="1161014" rtl="0" eaLnBrk="1" latinLnBrk="0" hangingPunct="1">
        <a:defRPr sz="2285" kern="1200">
          <a:solidFill>
            <a:schemeClr val="tx1"/>
          </a:solidFill>
          <a:latin typeface="+mn-lt"/>
          <a:ea typeface="+mn-ea"/>
          <a:cs typeface="+mn-cs"/>
        </a:defRPr>
      </a:lvl3pPr>
      <a:lvl4pPr marL="1741521" algn="l" defTabSz="1161014" rtl="0" eaLnBrk="1" latinLnBrk="0" hangingPunct="1">
        <a:defRPr sz="2285" kern="1200">
          <a:solidFill>
            <a:schemeClr val="tx1"/>
          </a:solidFill>
          <a:latin typeface="+mn-lt"/>
          <a:ea typeface="+mn-ea"/>
          <a:cs typeface="+mn-cs"/>
        </a:defRPr>
      </a:lvl4pPr>
      <a:lvl5pPr marL="2322027" algn="l" defTabSz="1161014" rtl="0" eaLnBrk="1" latinLnBrk="0" hangingPunct="1">
        <a:defRPr sz="2285" kern="1200">
          <a:solidFill>
            <a:schemeClr val="tx1"/>
          </a:solidFill>
          <a:latin typeface="+mn-lt"/>
          <a:ea typeface="+mn-ea"/>
          <a:cs typeface="+mn-cs"/>
        </a:defRPr>
      </a:lvl5pPr>
      <a:lvl6pPr marL="2902534" algn="l" defTabSz="1161014" rtl="0" eaLnBrk="1" latinLnBrk="0" hangingPunct="1">
        <a:defRPr sz="2285" kern="1200">
          <a:solidFill>
            <a:schemeClr val="tx1"/>
          </a:solidFill>
          <a:latin typeface="+mn-lt"/>
          <a:ea typeface="+mn-ea"/>
          <a:cs typeface="+mn-cs"/>
        </a:defRPr>
      </a:lvl6pPr>
      <a:lvl7pPr marL="3483041" algn="l" defTabSz="1161014" rtl="0" eaLnBrk="1" latinLnBrk="0" hangingPunct="1">
        <a:defRPr sz="2285" kern="1200">
          <a:solidFill>
            <a:schemeClr val="tx1"/>
          </a:solidFill>
          <a:latin typeface="+mn-lt"/>
          <a:ea typeface="+mn-ea"/>
          <a:cs typeface="+mn-cs"/>
        </a:defRPr>
      </a:lvl7pPr>
      <a:lvl8pPr marL="4063548" algn="l" defTabSz="1161014" rtl="0" eaLnBrk="1" latinLnBrk="0" hangingPunct="1">
        <a:defRPr sz="2285" kern="1200">
          <a:solidFill>
            <a:schemeClr val="tx1"/>
          </a:solidFill>
          <a:latin typeface="+mn-lt"/>
          <a:ea typeface="+mn-ea"/>
          <a:cs typeface="+mn-cs"/>
        </a:defRPr>
      </a:lvl8pPr>
      <a:lvl9pPr marL="4644055" algn="l" defTabSz="1161014" rtl="0" eaLnBrk="1" latinLnBrk="0" hangingPunct="1">
        <a:defRPr sz="22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13" Type="http://schemas.openxmlformats.org/officeDocument/2006/relationships/image" Target="../media/image21.png"/><Relationship Id="rId18" Type="http://schemas.openxmlformats.org/officeDocument/2006/relationships/image" Target="../media/image26.svg"/><Relationship Id="rId26" Type="http://schemas.openxmlformats.org/officeDocument/2006/relationships/image" Target="../media/image34.svg"/><Relationship Id="rId3" Type="http://schemas.openxmlformats.org/officeDocument/2006/relationships/diagramLayout" Target="../diagrams/layout1.xml"/><Relationship Id="rId21" Type="http://schemas.openxmlformats.org/officeDocument/2006/relationships/image" Target="../media/image29.png"/><Relationship Id="rId7" Type="http://schemas.openxmlformats.org/officeDocument/2006/relationships/image" Target="../media/image15.png"/><Relationship Id="rId12" Type="http://schemas.openxmlformats.org/officeDocument/2006/relationships/image" Target="../media/image20.svg"/><Relationship Id="rId17" Type="http://schemas.openxmlformats.org/officeDocument/2006/relationships/image" Target="../media/image25.png"/><Relationship Id="rId25" Type="http://schemas.openxmlformats.org/officeDocument/2006/relationships/image" Target="../media/image33.png"/><Relationship Id="rId2" Type="http://schemas.openxmlformats.org/officeDocument/2006/relationships/diagramData" Target="../diagrams/data1.xml"/><Relationship Id="rId16" Type="http://schemas.openxmlformats.org/officeDocument/2006/relationships/image" Target="../media/image24.svg"/><Relationship Id="rId20" Type="http://schemas.openxmlformats.org/officeDocument/2006/relationships/image" Target="../media/image28.svg"/><Relationship Id="rId29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19.png"/><Relationship Id="rId24" Type="http://schemas.openxmlformats.org/officeDocument/2006/relationships/image" Target="../media/image32.svg"/><Relationship Id="rId32" Type="http://schemas.openxmlformats.org/officeDocument/2006/relationships/image" Target="../media/image40.svg"/><Relationship Id="rId5" Type="http://schemas.openxmlformats.org/officeDocument/2006/relationships/diagramColors" Target="../diagrams/colors1.xml"/><Relationship Id="rId15" Type="http://schemas.openxmlformats.org/officeDocument/2006/relationships/image" Target="../media/image23.png"/><Relationship Id="rId23" Type="http://schemas.openxmlformats.org/officeDocument/2006/relationships/image" Target="../media/image31.png"/><Relationship Id="rId28" Type="http://schemas.openxmlformats.org/officeDocument/2006/relationships/image" Target="../media/image36.svg"/><Relationship Id="rId10" Type="http://schemas.openxmlformats.org/officeDocument/2006/relationships/image" Target="../media/image18.svg"/><Relationship Id="rId19" Type="http://schemas.openxmlformats.org/officeDocument/2006/relationships/image" Target="../media/image27.png"/><Relationship Id="rId31" Type="http://schemas.openxmlformats.org/officeDocument/2006/relationships/image" Target="../media/image39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7.png"/><Relationship Id="rId14" Type="http://schemas.openxmlformats.org/officeDocument/2006/relationships/image" Target="../media/image22.svg"/><Relationship Id="rId22" Type="http://schemas.openxmlformats.org/officeDocument/2006/relationships/image" Target="../media/image30.svg"/><Relationship Id="rId27" Type="http://schemas.openxmlformats.org/officeDocument/2006/relationships/image" Target="../media/image35.png"/><Relationship Id="rId30" Type="http://schemas.openxmlformats.org/officeDocument/2006/relationships/image" Target="../media/image38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D6D1605-CF4B-427E-AAE9-F44A2C08F457}"/>
              </a:ext>
            </a:extLst>
          </p:cNvPr>
          <p:cNvSpPr txBox="1"/>
          <p:nvPr/>
        </p:nvSpPr>
        <p:spPr>
          <a:xfrm>
            <a:off x="825500" y="546100"/>
            <a:ext cx="2692400" cy="2324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18F0549F-4E6A-431F-B499-01209FD69422}"/>
              </a:ext>
            </a:extLst>
          </p:cNvPr>
          <p:cNvSpPr txBox="1">
            <a:spLocks/>
          </p:cNvSpPr>
          <p:nvPr/>
        </p:nvSpPr>
        <p:spPr>
          <a:xfrm rot="10800000" flipV="1">
            <a:off x="3816627" y="3165207"/>
            <a:ext cx="9939130" cy="3076568"/>
          </a:xfrm>
          <a:prstGeom prst="rect">
            <a:avLst/>
          </a:prstGeom>
        </p:spPr>
        <p:txBody>
          <a:bodyPr>
            <a:noAutofit/>
          </a:bodyPr>
          <a:lstStyle>
            <a:lvl1pPr algn="l" defTabSz="116101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58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6000" b="1" dirty="0">
                <a:solidFill>
                  <a:srgbClr val="3366C8"/>
                </a:solidFill>
                <a:latin typeface="Titillium Web" panose="00000300000000000000" pitchFamily="2" charset="0"/>
              </a:rPr>
              <a:t>Evaluación de resultados e impactos de la Política de Gobierno Digital (PGD) </a:t>
            </a:r>
          </a:p>
        </p:txBody>
      </p:sp>
    </p:spTree>
    <p:extLst>
      <p:ext uri="{BB962C8B-B14F-4D97-AF65-F5344CB8AC3E}">
        <p14:creationId xmlns:p14="http://schemas.microsoft.com/office/powerpoint/2010/main" val="28987547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CD0CECF-665F-47CB-956F-59A5CB477391}"/>
              </a:ext>
            </a:extLst>
          </p:cNvPr>
          <p:cNvSpPr txBox="1"/>
          <p:nvPr/>
        </p:nvSpPr>
        <p:spPr>
          <a:xfrm>
            <a:off x="445833" y="288821"/>
            <a:ext cx="1512680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5000" b="1" dirty="0">
                <a:solidFill>
                  <a:srgbClr val="3366C8"/>
                </a:solidFill>
                <a:latin typeface="Work Sans" panose="00000500000000000000" pitchFamily="50" charset="0"/>
              </a:rPr>
              <a:t>Impactos en Entidades Públicas - Eficiencia</a:t>
            </a:r>
          </a:p>
        </p:txBody>
      </p:sp>
      <p:graphicFrame>
        <p:nvGraphicFramePr>
          <p:cNvPr id="5" name="CuadroTexto 7">
            <a:extLst>
              <a:ext uri="{FF2B5EF4-FFF2-40B4-BE49-F238E27FC236}">
                <a16:creationId xmlns:a16="http://schemas.microsoft.com/office/drawing/2014/main" id="{949367CE-F11A-F44B-ACC3-6176D0DDD3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33800626"/>
              </p:ext>
            </p:extLst>
          </p:nvPr>
        </p:nvGraphicFramePr>
        <p:xfrm>
          <a:off x="1311215" y="1500996"/>
          <a:ext cx="13146657" cy="71771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Grupo 3">
            <a:extLst>
              <a:ext uri="{FF2B5EF4-FFF2-40B4-BE49-F238E27FC236}">
                <a16:creationId xmlns:a16="http://schemas.microsoft.com/office/drawing/2014/main" id="{B628F7CB-2E69-4C96-849D-0F7F734DE71D}"/>
              </a:ext>
            </a:extLst>
          </p:cNvPr>
          <p:cNvGrpSpPr/>
          <p:nvPr/>
        </p:nvGrpSpPr>
        <p:grpSpPr>
          <a:xfrm>
            <a:off x="8578975" y="1500996"/>
            <a:ext cx="5878897" cy="1194327"/>
            <a:chOff x="1451580" y="5607"/>
            <a:chExt cx="5878897" cy="1194327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EDE31ABB-19E3-4EBB-B95B-F02ECC80F463}"/>
                </a:ext>
              </a:extLst>
            </p:cNvPr>
            <p:cNvSpPr/>
            <p:nvPr/>
          </p:nvSpPr>
          <p:spPr>
            <a:xfrm>
              <a:off x="1451580" y="5607"/>
              <a:ext cx="5878897" cy="1194327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D9312364-37A2-47BF-92A0-1CADA9A17A52}"/>
                </a:ext>
              </a:extLst>
            </p:cNvPr>
            <p:cNvSpPr txBox="1"/>
            <p:nvPr/>
          </p:nvSpPr>
          <p:spPr>
            <a:xfrm>
              <a:off x="2655432" y="5607"/>
              <a:ext cx="4675045" cy="11943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6400" tIns="126400" rIns="126400" bIns="126400" numCol="1" spcCol="1270" anchor="ctr" anchorCtr="0">
              <a:noAutofit/>
            </a:bodyPr>
            <a:lstStyle/>
            <a:p>
              <a:pPr marL="0" lvl="0" indent="0" algn="l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CO" sz="1700" kern="1200" noProof="0" dirty="0">
                  <a:solidFill>
                    <a:srgbClr val="FF0062"/>
                  </a:solidFill>
                </a:rPr>
                <a:t>Calificación sin Política	5,3 / 10</a:t>
              </a:r>
            </a:p>
            <a:p>
              <a:pPr marL="0" lvl="0" indent="0" algn="l" defTabSz="755650">
                <a:lnSpc>
                  <a:spcPct val="90000"/>
                </a:lnSpc>
                <a:spcBef>
                  <a:spcPts val="1200"/>
                </a:spcBef>
                <a:spcAft>
                  <a:spcPct val="35000"/>
                </a:spcAft>
                <a:buNone/>
              </a:pPr>
              <a:r>
                <a:rPr lang="es-CO" sz="1700" dirty="0">
                  <a:solidFill>
                    <a:srgbClr val="FF0062"/>
                  </a:solidFill>
                </a:rPr>
                <a:t>Impacto de la Política	aumenta 3,6</a:t>
              </a:r>
              <a:endParaRPr lang="es-CO" sz="1700" kern="1200" noProof="0" dirty="0">
                <a:solidFill>
                  <a:srgbClr val="FF006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95032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CD0CECF-665F-47CB-956F-59A5CB477391}"/>
              </a:ext>
            </a:extLst>
          </p:cNvPr>
          <p:cNvSpPr txBox="1"/>
          <p:nvPr/>
        </p:nvSpPr>
        <p:spPr>
          <a:xfrm>
            <a:off x="3817212" y="651131"/>
            <a:ext cx="822674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5000" b="1" dirty="0">
                <a:solidFill>
                  <a:srgbClr val="3366C8"/>
                </a:solidFill>
                <a:latin typeface="Work Sans" panose="00000500000000000000" pitchFamily="50" charset="0"/>
              </a:rPr>
              <a:t>Impactos en ciudadanos</a:t>
            </a:r>
          </a:p>
        </p:txBody>
      </p:sp>
      <p:pic>
        <p:nvPicPr>
          <p:cNvPr id="7" name="Imagen 6" descr="Reloj de pared analógico">
            <a:extLst>
              <a:ext uri="{FF2B5EF4-FFF2-40B4-BE49-F238E27FC236}">
                <a16:creationId xmlns:a16="http://schemas.microsoft.com/office/drawing/2014/main" id="{8C4E0E3D-8DD3-4A31-A84B-8442737B95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53" y="3082464"/>
            <a:ext cx="1080000" cy="718769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232A83A7-75C8-41BC-B78C-6D7C969E1FC7}"/>
              </a:ext>
            </a:extLst>
          </p:cNvPr>
          <p:cNvSpPr txBox="1"/>
          <p:nvPr/>
        </p:nvSpPr>
        <p:spPr>
          <a:xfrm>
            <a:off x="800433" y="1918744"/>
            <a:ext cx="6424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FF0062"/>
                </a:solidFill>
              </a:rPr>
              <a:t>Ahorro de recursos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528BBEC-4EB2-45FF-9125-048C4E76A793}"/>
              </a:ext>
            </a:extLst>
          </p:cNvPr>
          <p:cNvSpPr txBox="1"/>
          <p:nvPr/>
        </p:nvSpPr>
        <p:spPr>
          <a:xfrm>
            <a:off x="1968115" y="2716530"/>
            <a:ext cx="557890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2400" dirty="0"/>
              <a:t>Cada tipo de trámite aumenta en 20% la percepción de ahorro.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2400" dirty="0"/>
              <a:t>72% de los hogares del país ahorran en promedio 16,6 horas al año cada uno. $570 mil millones (valorado a SMLV). 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02397DE8-FB11-46A4-8BED-D9BE4AA11356}"/>
              </a:ext>
            </a:extLst>
          </p:cNvPr>
          <p:cNvSpPr txBox="1"/>
          <p:nvPr/>
        </p:nvSpPr>
        <p:spPr>
          <a:xfrm>
            <a:off x="1968115" y="5716295"/>
            <a:ext cx="54100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2400" dirty="0"/>
              <a:t>Cada tipo de trámite aumenta en 33% la percepción de ahorro.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2400" dirty="0"/>
              <a:t>63% de los hogares del país ahorran en promedio $255 mil anuales cada uno. En total $2,1 billones anuales. 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85A36A67-277D-42D0-92D0-EF99DB20C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186" y="6093015"/>
            <a:ext cx="1081967" cy="720000"/>
          </a:xfrm>
          <a:prstGeom prst="rect">
            <a:avLst/>
          </a:prstGeom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CFDB5359-3698-469F-B89F-B5B29C5C3B7D}"/>
              </a:ext>
            </a:extLst>
          </p:cNvPr>
          <p:cNvSpPr txBox="1"/>
          <p:nvPr/>
        </p:nvSpPr>
        <p:spPr>
          <a:xfrm>
            <a:off x="8300601" y="1918744"/>
            <a:ext cx="5827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FF0062"/>
                </a:solidFill>
              </a:rPr>
              <a:t>Ejercicio de derechos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E2349E18-2444-4253-B340-875CB46F06A0}"/>
              </a:ext>
            </a:extLst>
          </p:cNvPr>
          <p:cNvSpPr txBox="1"/>
          <p:nvPr/>
        </p:nvSpPr>
        <p:spPr>
          <a:xfrm>
            <a:off x="8101529" y="2380278"/>
            <a:ext cx="6225873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2400" dirty="0"/>
              <a:t>Gracias a la PGD hay un mayor uso de los servicios del Estado y se incrementa la percepción de las personas del ejercicio de derechos.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O" sz="2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O" sz="2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O" sz="2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O" sz="2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O" sz="2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O" sz="2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O" sz="2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O" sz="2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O" sz="2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O" sz="2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2400" dirty="0"/>
              <a:t>Sin embargo, de los indicadores de calidad de vida solo se impacta el estado de salud.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7C26168F-B46A-441C-AAAA-C676BC634B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1529" y="4030120"/>
            <a:ext cx="6192000" cy="3331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7361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CD0CECF-665F-47CB-956F-59A5CB477391}"/>
              </a:ext>
            </a:extLst>
          </p:cNvPr>
          <p:cNvSpPr txBox="1"/>
          <p:nvPr/>
        </p:nvSpPr>
        <p:spPr>
          <a:xfrm>
            <a:off x="1240074" y="651131"/>
            <a:ext cx="134665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5000" b="1" dirty="0">
                <a:solidFill>
                  <a:srgbClr val="3366C8"/>
                </a:solidFill>
                <a:latin typeface="Work Sans" panose="00000500000000000000" pitchFamily="50" charset="0"/>
              </a:rPr>
              <a:t>Resultados e impactos en empresas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4A9ED573-D024-4ED7-A771-D5923649CF17}"/>
              </a:ext>
            </a:extLst>
          </p:cNvPr>
          <p:cNvSpPr txBox="1"/>
          <p:nvPr/>
        </p:nvSpPr>
        <p:spPr>
          <a:xfrm>
            <a:off x="1240073" y="3735011"/>
            <a:ext cx="134665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CO" sz="3000" dirty="0"/>
              <a:t>La PGD incrementa la percepción de ahorro de tiempo y dinero en al utilizar servicios digitales. Respectivamente 6,4% y 5,5% por tipo de trámite.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E4A42F4-AE84-4818-AB33-90C5AC1FF2DC}"/>
              </a:ext>
            </a:extLst>
          </p:cNvPr>
          <p:cNvSpPr txBox="1"/>
          <p:nvPr/>
        </p:nvSpPr>
        <p:spPr>
          <a:xfrm>
            <a:off x="1240073" y="5336593"/>
            <a:ext cx="134665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CO" sz="3000" dirty="0"/>
              <a:t>El 64% de las empresas ahorran dinero al hacer trámites por internet con el Estado. En promedio cada una $1 millón anual. El ahorro de las empresas se estima en $448 mil millones anuales.</a:t>
            </a:r>
            <a:endParaRPr lang="es-CO" sz="3000" dirty="0">
              <a:solidFill>
                <a:schemeClr val="accent2">
                  <a:lumMod val="75000"/>
                </a:schemeClr>
              </a:solidFill>
              <a:highlight>
                <a:srgbClr val="FFFF00"/>
              </a:highlight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6F978A1-741D-4A9C-B211-D3D06966C931}"/>
              </a:ext>
            </a:extLst>
          </p:cNvPr>
          <p:cNvSpPr txBox="1"/>
          <p:nvPr/>
        </p:nvSpPr>
        <p:spPr>
          <a:xfrm>
            <a:off x="1240074" y="7094696"/>
            <a:ext cx="1346652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CO" sz="3000" dirty="0"/>
              <a:t>La satisfacción de las empresas aumenta en relación con la rapidez de los trámites (en 0,67 puntos) y con la facilidad para realizarlos (en 0,75 puntos).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120AE691-2B72-4047-AD5A-86BAD571ECFA}"/>
              </a:ext>
            </a:extLst>
          </p:cNvPr>
          <p:cNvSpPr txBox="1"/>
          <p:nvPr/>
        </p:nvSpPr>
        <p:spPr>
          <a:xfrm>
            <a:off x="1240074" y="2110893"/>
            <a:ext cx="1346652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CO" sz="3000" dirty="0"/>
              <a:t>La importancia de poder interactuar por internet con el Estado es calificada por las empresas, en promedio, con 7.4 sobre 10. Con la pandemia esta subió a 8,0.</a:t>
            </a:r>
          </a:p>
        </p:txBody>
      </p:sp>
    </p:spTree>
    <p:extLst>
      <p:ext uri="{BB962C8B-B14F-4D97-AF65-F5344CB8AC3E}">
        <p14:creationId xmlns:p14="http://schemas.microsoft.com/office/powerpoint/2010/main" val="371662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ángulo 41">
            <a:extLst>
              <a:ext uri="{FF2B5EF4-FFF2-40B4-BE49-F238E27FC236}">
                <a16:creationId xmlns:a16="http://schemas.microsoft.com/office/drawing/2014/main" id="{E9E2CCB5-E1C1-4D83-9DE6-FA49969AE98B}"/>
              </a:ext>
            </a:extLst>
          </p:cNvPr>
          <p:cNvSpPr/>
          <p:nvPr/>
        </p:nvSpPr>
        <p:spPr>
          <a:xfrm>
            <a:off x="5871129" y="3924189"/>
            <a:ext cx="7174774" cy="1100486"/>
          </a:xfrm>
          <a:prstGeom prst="rect">
            <a:avLst/>
          </a:prstGeom>
          <a:solidFill>
            <a:schemeClr val="bg1">
              <a:alpha val="50000"/>
            </a:schemeClr>
          </a:solidFill>
          <a:ln w="38100">
            <a:solidFill>
              <a:srgbClr val="3366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s-CO" sz="1400" dirty="0">
              <a:solidFill>
                <a:srgbClr val="0C344C"/>
              </a:solidFill>
            </a:endParaRPr>
          </a:p>
        </p:txBody>
      </p:sp>
      <p:sp>
        <p:nvSpPr>
          <p:cNvPr id="44" name="Rectángulo redondeado 29">
            <a:extLst>
              <a:ext uri="{FF2B5EF4-FFF2-40B4-BE49-F238E27FC236}">
                <a16:creationId xmlns:a16="http://schemas.microsoft.com/office/drawing/2014/main" id="{5B305A6F-8A76-4637-A391-807F0EAF8839}"/>
              </a:ext>
            </a:extLst>
          </p:cNvPr>
          <p:cNvSpPr/>
          <p:nvPr/>
        </p:nvSpPr>
        <p:spPr>
          <a:xfrm>
            <a:off x="6882656" y="4051168"/>
            <a:ext cx="5852354" cy="846528"/>
          </a:xfrm>
          <a:prstGeom prst="roundRect">
            <a:avLst/>
          </a:prstGeom>
          <a:solidFill>
            <a:schemeClr val="bg1">
              <a:lumMod val="95000"/>
              <a:alpha val="60000"/>
            </a:schemeClr>
          </a:solidFill>
          <a:ln w="38100">
            <a:solidFill>
              <a:srgbClr val="FF00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dirty="0">
                <a:solidFill>
                  <a:schemeClr val="tx1"/>
                </a:solidFill>
                <a:latin typeface="Work Sans" panose="00000500000000000000" pitchFamily="50" charset="0"/>
              </a:rPr>
              <a:t>Definición de la metodología de evaluación de impactos y resultados </a:t>
            </a:r>
          </a:p>
        </p:txBody>
      </p:sp>
      <p:sp>
        <p:nvSpPr>
          <p:cNvPr id="47" name="Rectángulo 29">
            <a:extLst>
              <a:ext uri="{FF2B5EF4-FFF2-40B4-BE49-F238E27FC236}">
                <a16:creationId xmlns:a16="http://schemas.microsoft.com/office/drawing/2014/main" id="{A8E89B8C-2E58-44AC-9B8C-BA7BE56549D5}"/>
              </a:ext>
            </a:extLst>
          </p:cNvPr>
          <p:cNvSpPr/>
          <p:nvPr/>
        </p:nvSpPr>
        <p:spPr>
          <a:xfrm>
            <a:off x="5868940" y="2680592"/>
            <a:ext cx="7174774" cy="1100486"/>
          </a:xfrm>
          <a:prstGeom prst="rect">
            <a:avLst/>
          </a:prstGeom>
          <a:solidFill>
            <a:schemeClr val="bg1">
              <a:alpha val="50000"/>
            </a:schemeClr>
          </a:solidFill>
          <a:ln w="38100">
            <a:solidFill>
              <a:srgbClr val="3366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s-CO" sz="1400" dirty="0">
              <a:solidFill>
                <a:srgbClr val="0C344C"/>
              </a:solidFill>
            </a:endParaRPr>
          </a:p>
        </p:txBody>
      </p:sp>
      <p:sp>
        <p:nvSpPr>
          <p:cNvPr id="49" name="Rectángulo redondeado 6">
            <a:extLst>
              <a:ext uri="{FF2B5EF4-FFF2-40B4-BE49-F238E27FC236}">
                <a16:creationId xmlns:a16="http://schemas.microsoft.com/office/drawing/2014/main" id="{E87CED6E-1EA2-4E31-98DA-40A6256CCE12}"/>
              </a:ext>
            </a:extLst>
          </p:cNvPr>
          <p:cNvSpPr/>
          <p:nvPr/>
        </p:nvSpPr>
        <p:spPr>
          <a:xfrm>
            <a:off x="6880467" y="2807571"/>
            <a:ext cx="5852354" cy="846528"/>
          </a:xfrm>
          <a:prstGeom prst="roundRect">
            <a:avLst/>
          </a:prstGeom>
          <a:solidFill>
            <a:schemeClr val="bg1">
              <a:lumMod val="95000"/>
              <a:alpha val="60000"/>
            </a:schemeClr>
          </a:solidFill>
          <a:ln w="38100">
            <a:solidFill>
              <a:srgbClr val="FF00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400" dirty="0">
                <a:solidFill>
                  <a:schemeClr val="tx1"/>
                </a:solidFill>
                <a:latin typeface="Work Sans" panose="00000500000000000000" pitchFamily="50" charset="0"/>
              </a:rPr>
              <a:t>Revisión Bibliográfica, Inventario de información secundaria e identificación de datos</a:t>
            </a:r>
            <a:endParaRPr lang="es-CO" sz="1400" dirty="0">
              <a:solidFill>
                <a:schemeClr val="tx1"/>
              </a:solidFill>
              <a:latin typeface="Work Sans" panose="00000500000000000000" pitchFamily="50" charset="0"/>
            </a:endParaRPr>
          </a:p>
        </p:txBody>
      </p:sp>
      <p:sp>
        <p:nvSpPr>
          <p:cNvPr id="3" name="Pentágono 2">
            <a:extLst>
              <a:ext uri="{FF2B5EF4-FFF2-40B4-BE49-F238E27FC236}">
                <a16:creationId xmlns:a16="http://schemas.microsoft.com/office/drawing/2014/main" id="{89B30A55-1593-4883-99CD-5366C508831D}"/>
              </a:ext>
            </a:extLst>
          </p:cNvPr>
          <p:cNvSpPr/>
          <p:nvPr/>
        </p:nvSpPr>
        <p:spPr>
          <a:xfrm rot="5400000">
            <a:off x="4108890" y="2341981"/>
            <a:ext cx="1269792" cy="1947014"/>
          </a:xfrm>
          <a:prstGeom prst="homePlate">
            <a:avLst>
              <a:gd name="adj" fmla="val 24603"/>
            </a:avLst>
          </a:prstGeom>
          <a:solidFill>
            <a:srgbClr val="3366C8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s-CO" sz="2400" b="1" dirty="0">
              <a:solidFill>
                <a:schemeClr val="bg1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C1593AD-188D-4676-80A9-F519DCB22F6E}"/>
              </a:ext>
            </a:extLst>
          </p:cNvPr>
          <p:cNvSpPr txBox="1"/>
          <p:nvPr/>
        </p:nvSpPr>
        <p:spPr>
          <a:xfrm>
            <a:off x="3757631" y="2966381"/>
            <a:ext cx="1947014" cy="42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rgbClr val="FFFFFF"/>
                </a:solidFill>
                <a:latin typeface="Work Sans" panose="00000500000000000000" pitchFamily="50" charset="0"/>
              </a:rPr>
              <a:t>Actividad 1</a:t>
            </a:r>
            <a:r>
              <a:rPr lang="es-CO" sz="1400" b="1" dirty="0">
                <a:solidFill>
                  <a:srgbClr val="FFFFFF"/>
                </a:solidFill>
                <a:latin typeface="Work Sans" panose="00000500000000000000" pitchFamily="50" charset="0"/>
              </a:rPr>
              <a:t> </a:t>
            </a:r>
            <a:endParaRPr lang="es-CO" b="1" dirty="0">
              <a:solidFill>
                <a:srgbClr val="FFFFFF"/>
              </a:solidFill>
              <a:latin typeface="Work Sans" panose="00000500000000000000" pitchFamily="50" charset="0"/>
            </a:endParaRPr>
          </a:p>
        </p:txBody>
      </p:sp>
      <p:sp>
        <p:nvSpPr>
          <p:cNvPr id="10" name="Cheurón 4">
            <a:extLst>
              <a:ext uri="{FF2B5EF4-FFF2-40B4-BE49-F238E27FC236}">
                <a16:creationId xmlns:a16="http://schemas.microsoft.com/office/drawing/2014/main" id="{3DC34853-DEF5-47A6-9655-48B0999B420B}"/>
              </a:ext>
            </a:extLst>
          </p:cNvPr>
          <p:cNvSpPr/>
          <p:nvPr/>
        </p:nvSpPr>
        <p:spPr>
          <a:xfrm rot="5400000">
            <a:off x="4104172" y="6144910"/>
            <a:ext cx="1269792" cy="1947014"/>
          </a:xfrm>
          <a:prstGeom prst="chevron">
            <a:avLst>
              <a:gd name="adj" fmla="val 25499"/>
            </a:avLst>
          </a:prstGeom>
          <a:solidFill>
            <a:srgbClr val="3366C8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s-CO" sz="2400" b="1">
              <a:solidFill>
                <a:schemeClr val="bg1"/>
              </a:solidFill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2CBE45F3-AE99-4347-AF4B-3DBA75E6E347}"/>
              </a:ext>
            </a:extLst>
          </p:cNvPr>
          <p:cNvSpPr txBox="1"/>
          <p:nvPr/>
        </p:nvSpPr>
        <p:spPr>
          <a:xfrm>
            <a:off x="3752911" y="6885606"/>
            <a:ext cx="1947014" cy="42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rgbClr val="FFFFFF"/>
                </a:solidFill>
                <a:latin typeface="Work Sans" panose="00000500000000000000" pitchFamily="50" charset="0"/>
              </a:rPr>
              <a:t>Actividad 4</a:t>
            </a:r>
          </a:p>
        </p:txBody>
      </p:sp>
      <p:sp>
        <p:nvSpPr>
          <p:cNvPr id="14" name="Cheurón 8">
            <a:extLst>
              <a:ext uri="{FF2B5EF4-FFF2-40B4-BE49-F238E27FC236}">
                <a16:creationId xmlns:a16="http://schemas.microsoft.com/office/drawing/2014/main" id="{CECD218F-91BC-4117-AE2F-D6B93C7B0344}"/>
              </a:ext>
            </a:extLst>
          </p:cNvPr>
          <p:cNvSpPr/>
          <p:nvPr/>
        </p:nvSpPr>
        <p:spPr>
          <a:xfrm rot="5400000">
            <a:off x="4091642" y="3594825"/>
            <a:ext cx="1269792" cy="1947014"/>
          </a:xfrm>
          <a:prstGeom prst="chevron">
            <a:avLst>
              <a:gd name="adj" fmla="val 25499"/>
            </a:avLst>
          </a:prstGeom>
          <a:solidFill>
            <a:srgbClr val="3366C8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s-CO" sz="2400" b="1">
              <a:solidFill>
                <a:schemeClr val="bg1"/>
              </a:solidFill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03CB870C-727D-41A8-B35F-CD74D8FCB35D}"/>
              </a:ext>
            </a:extLst>
          </p:cNvPr>
          <p:cNvSpPr txBox="1"/>
          <p:nvPr/>
        </p:nvSpPr>
        <p:spPr>
          <a:xfrm>
            <a:off x="3740381" y="4335521"/>
            <a:ext cx="1947014" cy="42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rgbClr val="FFFFFF"/>
                </a:solidFill>
                <a:latin typeface="Work Sans" panose="00000500000000000000" pitchFamily="50" charset="0"/>
              </a:rPr>
              <a:t>Actividad 2</a:t>
            </a:r>
            <a:endParaRPr lang="es-CO" sz="1400" b="1" dirty="0">
              <a:solidFill>
                <a:srgbClr val="FFFFFF"/>
              </a:solidFill>
              <a:latin typeface="Work Sans" panose="00000500000000000000" pitchFamily="50" charset="0"/>
            </a:endParaRPr>
          </a:p>
        </p:txBody>
      </p:sp>
      <p:sp>
        <p:nvSpPr>
          <p:cNvPr id="18" name="Cheurón 10">
            <a:extLst>
              <a:ext uri="{FF2B5EF4-FFF2-40B4-BE49-F238E27FC236}">
                <a16:creationId xmlns:a16="http://schemas.microsoft.com/office/drawing/2014/main" id="{7CBCDE26-F51A-461D-B9CD-6E382B9F9438}"/>
              </a:ext>
            </a:extLst>
          </p:cNvPr>
          <p:cNvSpPr/>
          <p:nvPr/>
        </p:nvSpPr>
        <p:spPr>
          <a:xfrm rot="5400000">
            <a:off x="4104172" y="4875118"/>
            <a:ext cx="1269792" cy="1947014"/>
          </a:xfrm>
          <a:prstGeom prst="chevron">
            <a:avLst>
              <a:gd name="adj" fmla="val 25499"/>
            </a:avLst>
          </a:prstGeom>
          <a:solidFill>
            <a:srgbClr val="3366C8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s-CO" sz="2400" b="1">
              <a:solidFill>
                <a:schemeClr val="bg1"/>
              </a:solidFill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1981167F-42B7-4DF9-AFD1-0D3AD115E121}"/>
              </a:ext>
            </a:extLst>
          </p:cNvPr>
          <p:cNvSpPr txBox="1"/>
          <p:nvPr/>
        </p:nvSpPr>
        <p:spPr>
          <a:xfrm>
            <a:off x="3752911" y="5615815"/>
            <a:ext cx="1947014" cy="42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rgbClr val="FFFFFF"/>
                </a:solidFill>
                <a:latin typeface="Work Sans" panose="00000500000000000000" pitchFamily="50" charset="0"/>
              </a:rPr>
              <a:t>Actividad 3</a:t>
            </a:r>
          </a:p>
        </p:txBody>
      </p:sp>
      <p:sp>
        <p:nvSpPr>
          <p:cNvPr id="26" name="Cheurón 18">
            <a:extLst>
              <a:ext uri="{FF2B5EF4-FFF2-40B4-BE49-F238E27FC236}">
                <a16:creationId xmlns:a16="http://schemas.microsoft.com/office/drawing/2014/main" id="{11A5B2AD-7B77-452B-90EE-9B77FB3478B6}"/>
              </a:ext>
            </a:extLst>
          </p:cNvPr>
          <p:cNvSpPr/>
          <p:nvPr/>
        </p:nvSpPr>
        <p:spPr>
          <a:xfrm rot="5400000">
            <a:off x="4129470" y="7390074"/>
            <a:ext cx="1269792" cy="1947014"/>
          </a:xfrm>
          <a:prstGeom prst="chevron">
            <a:avLst>
              <a:gd name="adj" fmla="val 25499"/>
            </a:avLst>
          </a:prstGeom>
          <a:solidFill>
            <a:srgbClr val="3366C8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s-CO" sz="2400" b="1">
              <a:solidFill>
                <a:schemeClr val="bg1"/>
              </a:solidFill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502BB512-6E39-413B-AAB9-7F92923E9393}"/>
              </a:ext>
            </a:extLst>
          </p:cNvPr>
          <p:cNvSpPr txBox="1"/>
          <p:nvPr/>
        </p:nvSpPr>
        <p:spPr>
          <a:xfrm>
            <a:off x="3778209" y="8130770"/>
            <a:ext cx="1947014" cy="422103"/>
          </a:xfrm>
          <a:prstGeom prst="rect">
            <a:avLst/>
          </a:prstGeom>
          <a:solidFill>
            <a:srgbClr val="3366C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rgbClr val="FFFFFF"/>
                </a:solidFill>
                <a:latin typeface="Work Sans" panose="00000500000000000000" pitchFamily="50" charset="0"/>
              </a:rPr>
              <a:t>Actividad 5</a:t>
            </a:r>
          </a:p>
        </p:txBody>
      </p:sp>
      <p:pic>
        <p:nvPicPr>
          <p:cNvPr id="34" name="Imagen 33">
            <a:extLst>
              <a:ext uri="{FF2B5EF4-FFF2-40B4-BE49-F238E27FC236}">
                <a16:creationId xmlns:a16="http://schemas.microsoft.com/office/drawing/2014/main" id="{081F9856-AB7C-4A06-AD1E-30C8C74790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084" y="2835272"/>
            <a:ext cx="1013618" cy="770821"/>
          </a:xfrm>
          <a:prstGeom prst="rect">
            <a:avLst/>
          </a:prstGeom>
        </p:spPr>
      </p:pic>
      <p:sp>
        <p:nvSpPr>
          <p:cNvPr id="36" name="Rectángulo 35">
            <a:extLst>
              <a:ext uri="{FF2B5EF4-FFF2-40B4-BE49-F238E27FC236}">
                <a16:creationId xmlns:a16="http://schemas.microsoft.com/office/drawing/2014/main" id="{BDD948ED-2049-4C37-892A-E6D51CF7E2AD}"/>
              </a:ext>
            </a:extLst>
          </p:cNvPr>
          <p:cNvSpPr/>
          <p:nvPr/>
        </p:nvSpPr>
        <p:spPr>
          <a:xfrm>
            <a:off x="5865365" y="6483521"/>
            <a:ext cx="7174774" cy="1100486"/>
          </a:xfrm>
          <a:prstGeom prst="rect">
            <a:avLst/>
          </a:prstGeom>
          <a:solidFill>
            <a:schemeClr val="bg1">
              <a:alpha val="50000"/>
            </a:schemeClr>
          </a:solidFill>
          <a:ln w="38100">
            <a:solidFill>
              <a:srgbClr val="3366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s-CO" sz="1400" dirty="0">
              <a:solidFill>
                <a:srgbClr val="0C344C"/>
              </a:solidFill>
            </a:endParaRPr>
          </a:p>
        </p:txBody>
      </p:sp>
      <p:sp>
        <p:nvSpPr>
          <p:cNvPr id="38" name="Rectángulo redondeado 23">
            <a:extLst>
              <a:ext uri="{FF2B5EF4-FFF2-40B4-BE49-F238E27FC236}">
                <a16:creationId xmlns:a16="http://schemas.microsoft.com/office/drawing/2014/main" id="{B49BE12D-74C3-4E90-8A77-ADA12BB47A76}"/>
              </a:ext>
            </a:extLst>
          </p:cNvPr>
          <p:cNvSpPr/>
          <p:nvPr/>
        </p:nvSpPr>
        <p:spPr>
          <a:xfrm>
            <a:off x="6876891" y="6610500"/>
            <a:ext cx="5852354" cy="846528"/>
          </a:xfrm>
          <a:prstGeom prst="roundRect">
            <a:avLst/>
          </a:prstGeom>
          <a:solidFill>
            <a:schemeClr val="bg1">
              <a:lumMod val="95000"/>
              <a:alpha val="60000"/>
            </a:schemeClr>
          </a:solidFill>
          <a:ln w="38100">
            <a:solidFill>
              <a:srgbClr val="FF00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dirty="0">
                <a:solidFill>
                  <a:schemeClr val="tx1"/>
                </a:solidFill>
                <a:latin typeface="Work Sans" panose="00000500000000000000" pitchFamily="50" charset="0"/>
              </a:rPr>
              <a:t>Determinación del nivel de implementación de la Política</a:t>
            </a:r>
            <a:br>
              <a:rPr lang="es-CO" sz="1400" dirty="0">
                <a:solidFill>
                  <a:schemeClr val="tx1"/>
                </a:solidFill>
                <a:latin typeface="Work Sans" panose="00000500000000000000" pitchFamily="50" charset="0"/>
              </a:rPr>
            </a:br>
            <a:r>
              <a:rPr lang="es-CO" sz="1400" dirty="0">
                <a:solidFill>
                  <a:schemeClr val="tx1"/>
                </a:solidFill>
                <a:latin typeface="Work Sans" panose="00000500000000000000" pitchFamily="50" charset="0"/>
              </a:rPr>
              <a:t>de Gobierno Digital</a:t>
            </a:r>
          </a:p>
        </p:txBody>
      </p:sp>
      <p:pic>
        <p:nvPicPr>
          <p:cNvPr id="40" name="Imagen 39" descr="Imagen que contiene dibujo&#10;&#10;Descripción generada automáticamente">
            <a:extLst>
              <a:ext uri="{FF2B5EF4-FFF2-40B4-BE49-F238E27FC236}">
                <a16:creationId xmlns:a16="http://schemas.microsoft.com/office/drawing/2014/main" id="{2EC61D4C-5F00-4D5A-BEF8-99C30EFBD7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861" y="6658507"/>
            <a:ext cx="777000" cy="727272"/>
          </a:xfrm>
          <a:prstGeom prst="rect">
            <a:avLst/>
          </a:prstGeom>
        </p:spPr>
      </p:pic>
      <p:sp>
        <p:nvSpPr>
          <p:cNvPr id="48" name="Rectángulo 47">
            <a:extLst>
              <a:ext uri="{FF2B5EF4-FFF2-40B4-BE49-F238E27FC236}">
                <a16:creationId xmlns:a16="http://schemas.microsoft.com/office/drawing/2014/main" id="{9295D01A-721F-42DB-BD0B-0097C16EE6C7}"/>
              </a:ext>
            </a:extLst>
          </p:cNvPr>
          <p:cNvSpPr/>
          <p:nvPr/>
        </p:nvSpPr>
        <p:spPr>
          <a:xfrm>
            <a:off x="5890664" y="5193541"/>
            <a:ext cx="7174774" cy="1100486"/>
          </a:xfrm>
          <a:prstGeom prst="rect">
            <a:avLst/>
          </a:prstGeom>
          <a:solidFill>
            <a:schemeClr val="bg1">
              <a:alpha val="50000"/>
            </a:schemeClr>
          </a:solidFill>
          <a:ln w="38100">
            <a:solidFill>
              <a:srgbClr val="3366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s-CO" sz="1400" dirty="0">
              <a:solidFill>
                <a:srgbClr val="0C344C"/>
              </a:solidFill>
            </a:endParaRPr>
          </a:p>
        </p:txBody>
      </p:sp>
      <p:sp>
        <p:nvSpPr>
          <p:cNvPr id="50" name="Rectángulo redondeado 33">
            <a:extLst>
              <a:ext uri="{FF2B5EF4-FFF2-40B4-BE49-F238E27FC236}">
                <a16:creationId xmlns:a16="http://schemas.microsoft.com/office/drawing/2014/main" id="{BDCAFBE9-E73D-4278-A5FC-99D6B4563371}"/>
              </a:ext>
            </a:extLst>
          </p:cNvPr>
          <p:cNvSpPr/>
          <p:nvPr/>
        </p:nvSpPr>
        <p:spPr>
          <a:xfrm>
            <a:off x="6902191" y="5320520"/>
            <a:ext cx="5852354" cy="846528"/>
          </a:xfrm>
          <a:prstGeom prst="roundRect">
            <a:avLst/>
          </a:prstGeom>
          <a:solidFill>
            <a:schemeClr val="bg1">
              <a:lumMod val="95000"/>
              <a:alpha val="60000"/>
            </a:schemeClr>
          </a:solidFill>
          <a:ln w="38100">
            <a:solidFill>
              <a:srgbClr val="FF00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dirty="0">
                <a:solidFill>
                  <a:schemeClr val="tx1"/>
                </a:solidFill>
                <a:latin typeface="Work Sans" panose="00000500000000000000" pitchFamily="50" charset="0"/>
              </a:rPr>
              <a:t>Recolección datos cuantitativos y cualitativos para la evaluación de resultados e impactos de PGD</a:t>
            </a:r>
          </a:p>
        </p:txBody>
      </p:sp>
      <p:pic>
        <p:nvPicPr>
          <p:cNvPr id="52" name="Imagen 51">
            <a:extLst>
              <a:ext uri="{FF2B5EF4-FFF2-40B4-BE49-F238E27FC236}">
                <a16:creationId xmlns:a16="http://schemas.microsoft.com/office/drawing/2014/main" id="{476A12A4-D35E-493D-88A4-E1DE282208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340" y="5358373"/>
            <a:ext cx="856640" cy="770822"/>
          </a:xfrm>
          <a:prstGeom prst="rect">
            <a:avLst/>
          </a:prstGeom>
        </p:spPr>
      </p:pic>
      <p:sp>
        <p:nvSpPr>
          <p:cNvPr id="54" name="Rectángulo 53">
            <a:extLst>
              <a:ext uri="{FF2B5EF4-FFF2-40B4-BE49-F238E27FC236}">
                <a16:creationId xmlns:a16="http://schemas.microsoft.com/office/drawing/2014/main" id="{A0E3FB8E-736C-41F7-AE08-417EFD98596E}"/>
              </a:ext>
            </a:extLst>
          </p:cNvPr>
          <p:cNvSpPr/>
          <p:nvPr/>
        </p:nvSpPr>
        <p:spPr>
          <a:xfrm>
            <a:off x="5875037" y="7728685"/>
            <a:ext cx="7174774" cy="1100486"/>
          </a:xfrm>
          <a:prstGeom prst="rect">
            <a:avLst/>
          </a:prstGeom>
          <a:solidFill>
            <a:schemeClr val="bg1">
              <a:alpha val="50000"/>
            </a:schemeClr>
          </a:solidFill>
          <a:ln w="38100">
            <a:solidFill>
              <a:srgbClr val="3366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s-CO" sz="1400" dirty="0">
              <a:solidFill>
                <a:srgbClr val="0C344C"/>
              </a:solidFill>
            </a:endParaRPr>
          </a:p>
        </p:txBody>
      </p:sp>
      <p:sp>
        <p:nvSpPr>
          <p:cNvPr id="56" name="Rectángulo redondeado 39">
            <a:extLst>
              <a:ext uri="{FF2B5EF4-FFF2-40B4-BE49-F238E27FC236}">
                <a16:creationId xmlns:a16="http://schemas.microsoft.com/office/drawing/2014/main" id="{0BB5954C-108E-45A7-B90C-CE54B42B2955}"/>
              </a:ext>
            </a:extLst>
          </p:cNvPr>
          <p:cNvSpPr/>
          <p:nvPr/>
        </p:nvSpPr>
        <p:spPr>
          <a:xfrm>
            <a:off x="6886564" y="7855664"/>
            <a:ext cx="5852354" cy="846528"/>
          </a:xfrm>
          <a:prstGeom prst="roundRect">
            <a:avLst/>
          </a:prstGeom>
          <a:solidFill>
            <a:schemeClr val="bg1">
              <a:lumMod val="95000"/>
              <a:alpha val="60000"/>
            </a:schemeClr>
          </a:solidFill>
          <a:ln w="38100">
            <a:solidFill>
              <a:srgbClr val="FF00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400" dirty="0">
                <a:solidFill>
                  <a:schemeClr val="tx1"/>
                </a:solidFill>
                <a:latin typeface="Work Sans" panose="00000500000000000000" pitchFamily="50" charset="0"/>
              </a:rPr>
              <a:t>Impactos PGD en gestión entidades públicas, eficiencia de empresas y calidad de vida de ciudadanos</a:t>
            </a:r>
            <a:endParaRPr lang="es-CO" sz="1400" dirty="0">
              <a:solidFill>
                <a:schemeClr val="tx1"/>
              </a:solidFill>
              <a:latin typeface="Work Sans" panose="00000500000000000000" pitchFamily="50" charset="0"/>
            </a:endParaRPr>
          </a:p>
        </p:txBody>
      </p:sp>
      <p:pic>
        <p:nvPicPr>
          <p:cNvPr id="58" name="Imagen 57" descr="Imagen que contiene plato, dibujo, reloj, señal&#10;&#10;Descripción generada automáticamente">
            <a:extLst>
              <a:ext uri="{FF2B5EF4-FFF2-40B4-BE49-F238E27FC236}">
                <a16:creationId xmlns:a16="http://schemas.microsoft.com/office/drawing/2014/main" id="{F4466606-6CAD-4DF1-B2E6-0D0B8022B08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042" y="7799352"/>
            <a:ext cx="648641" cy="884510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91230BA6-0531-4C8F-B5D0-DBAF3922A33D}"/>
              </a:ext>
            </a:extLst>
          </p:cNvPr>
          <p:cNvSpPr txBox="1">
            <a:spLocks/>
          </p:cNvSpPr>
          <p:nvPr/>
        </p:nvSpPr>
        <p:spPr>
          <a:xfrm rot="10800000" flipV="1">
            <a:off x="751258" y="821223"/>
            <a:ext cx="14564893" cy="1392809"/>
          </a:xfrm>
          <a:prstGeom prst="rect">
            <a:avLst/>
          </a:prstGeom>
        </p:spPr>
        <p:txBody>
          <a:bodyPr>
            <a:noAutofit/>
          </a:bodyPr>
          <a:lstStyle>
            <a:lvl1pPr algn="l" defTabSz="116101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58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5000" b="1" dirty="0">
                <a:solidFill>
                  <a:srgbClr val="3366C8"/>
                </a:solidFill>
                <a:latin typeface="Titillium Web" panose="00000300000000000000" pitchFamily="2" charset="0"/>
              </a:rPr>
              <a:t>Evaluación de resultados e impactos de la Política de Gobierno Digital (PGD) </a:t>
            </a:r>
          </a:p>
        </p:txBody>
      </p:sp>
      <p:pic>
        <p:nvPicPr>
          <p:cNvPr id="51" name="Imagen 45" descr="Imagen que contiene dibujo, plato, firmar&#10;&#10;Descripción generada automáticamente">
            <a:extLst>
              <a:ext uri="{FF2B5EF4-FFF2-40B4-BE49-F238E27FC236}">
                <a16:creationId xmlns:a16="http://schemas.microsoft.com/office/drawing/2014/main" id="{AA1C5AD2-C7F9-4F39-8D75-75FEBDF2753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428" y="4093055"/>
            <a:ext cx="782234" cy="74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132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captura de pantalla&#10;&#10;Descripción generada automáticamente">
            <a:extLst>
              <a:ext uri="{FF2B5EF4-FFF2-40B4-BE49-F238E27FC236}">
                <a16:creationId xmlns:a16="http://schemas.microsoft.com/office/drawing/2014/main" id="{69E511BC-BA30-4CA2-A331-60FD97AAC5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496" y="2451652"/>
            <a:ext cx="9992139" cy="5755706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F31CBBCC-8D71-4552-9E17-CB5B74BD9CBF}"/>
              </a:ext>
            </a:extLst>
          </p:cNvPr>
          <p:cNvSpPr txBox="1"/>
          <p:nvPr/>
        </p:nvSpPr>
        <p:spPr>
          <a:xfrm>
            <a:off x="3817212" y="651131"/>
            <a:ext cx="784528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5000" b="1" dirty="0">
                <a:solidFill>
                  <a:srgbClr val="3366C8"/>
                </a:solidFill>
                <a:latin typeface="Work Sans" panose="00000500000000000000" pitchFamily="50" charset="0"/>
              </a:rPr>
              <a:t>Elementos de la Política</a:t>
            </a:r>
          </a:p>
        </p:txBody>
      </p:sp>
    </p:spTree>
    <p:extLst>
      <p:ext uri="{BB962C8B-B14F-4D97-AF65-F5344CB8AC3E}">
        <p14:creationId xmlns:p14="http://schemas.microsoft.com/office/powerpoint/2010/main" val="2734155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9B3B0A1-8C7E-409E-AFA0-545C5C6E5CDE}"/>
              </a:ext>
            </a:extLst>
          </p:cNvPr>
          <p:cNvSpPr txBox="1"/>
          <p:nvPr/>
        </p:nvSpPr>
        <p:spPr>
          <a:xfrm>
            <a:off x="966430" y="651131"/>
            <a:ext cx="1354685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5000" b="1" dirty="0">
                <a:solidFill>
                  <a:srgbClr val="3366C8"/>
                </a:solidFill>
                <a:latin typeface="Work Sans" panose="00000500000000000000" pitchFamily="50" charset="0"/>
              </a:rPr>
              <a:t>Objetivo de la Política de Gobierno Digital</a:t>
            </a:r>
          </a:p>
        </p:txBody>
      </p:sp>
      <p:graphicFrame>
        <p:nvGraphicFramePr>
          <p:cNvPr id="4" name="Marcador de contenido 6">
            <a:extLst>
              <a:ext uri="{FF2B5EF4-FFF2-40B4-BE49-F238E27FC236}">
                <a16:creationId xmlns:a16="http://schemas.microsoft.com/office/drawing/2014/main" id="{022C5E01-A13C-4F6F-8C33-D68C2E5A3D3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404900"/>
              </p:ext>
            </p:extLst>
          </p:nvPr>
        </p:nvGraphicFramePr>
        <p:xfrm>
          <a:off x="1780594" y="2987085"/>
          <a:ext cx="12209754" cy="40962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AE967D99-E57C-4900-9AA3-52469E4F6EE2}"/>
              </a:ext>
            </a:extLst>
          </p:cNvPr>
          <p:cNvSpPr txBox="1"/>
          <p:nvPr/>
        </p:nvSpPr>
        <p:spPr>
          <a:xfrm>
            <a:off x="4182489" y="3258180"/>
            <a:ext cx="1467741" cy="108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rgbClr val="3366C8"/>
                </a:solidFill>
              </a:rPr>
              <a:t>Generar </a:t>
            </a:r>
          </a:p>
          <a:p>
            <a:r>
              <a:rPr lang="es-CO" b="1" dirty="0">
                <a:solidFill>
                  <a:srgbClr val="3366C8"/>
                </a:solidFill>
              </a:rPr>
              <a:t>VALOR PÚBLICO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DFBE33C-0D50-42C8-A877-565A76473023}"/>
              </a:ext>
            </a:extLst>
          </p:cNvPr>
          <p:cNvSpPr txBox="1"/>
          <p:nvPr/>
        </p:nvSpPr>
        <p:spPr>
          <a:xfrm>
            <a:off x="8662703" y="6430949"/>
            <a:ext cx="2702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1600" dirty="0"/>
              <a:t>Entorno de </a:t>
            </a:r>
          </a:p>
          <a:p>
            <a:pPr algn="r"/>
            <a:r>
              <a:rPr lang="es-CO" sz="1600" b="1" dirty="0"/>
              <a:t>CONFIANZA DIGITAL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0D955C9-2BF7-4D97-B5C4-4C52FEEA47B8}"/>
              </a:ext>
            </a:extLst>
          </p:cNvPr>
          <p:cNvSpPr txBox="1"/>
          <p:nvPr/>
        </p:nvSpPr>
        <p:spPr>
          <a:xfrm>
            <a:off x="4114907" y="2020540"/>
            <a:ext cx="76850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dirty="0">
                <a:solidFill>
                  <a:schemeClr val="bg2">
                    <a:lumMod val="50000"/>
                  </a:schemeClr>
                </a:solidFill>
              </a:rPr>
              <a:t>Aprovechamiento de las TIC para solucionar problemas reales</a:t>
            </a:r>
          </a:p>
        </p:txBody>
      </p:sp>
      <p:sp>
        <p:nvSpPr>
          <p:cNvPr id="9" name="Rectángulo redondeado 25">
            <a:extLst>
              <a:ext uri="{FF2B5EF4-FFF2-40B4-BE49-F238E27FC236}">
                <a16:creationId xmlns:a16="http://schemas.microsoft.com/office/drawing/2014/main" id="{292BFB2D-0E91-4E7A-86B9-55CFF64370F7}"/>
              </a:ext>
            </a:extLst>
          </p:cNvPr>
          <p:cNvSpPr/>
          <p:nvPr/>
        </p:nvSpPr>
        <p:spPr>
          <a:xfrm>
            <a:off x="966429" y="2999621"/>
            <a:ext cx="3148478" cy="3650218"/>
          </a:xfrm>
          <a:prstGeom prst="roundRect">
            <a:avLst/>
          </a:prstGeom>
          <a:ln w="28575">
            <a:solidFill>
              <a:srgbClr val="3366C8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0" name="Gráfico 9" descr="Profesor">
            <a:extLst>
              <a:ext uri="{FF2B5EF4-FFF2-40B4-BE49-F238E27FC236}">
                <a16:creationId xmlns:a16="http://schemas.microsoft.com/office/drawing/2014/main" id="{DAB3E44B-9796-4941-BE74-9B2B27AF4A2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095076" y="4197804"/>
            <a:ext cx="766455" cy="869100"/>
          </a:xfrm>
          <a:prstGeom prst="rect">
            <a:avLst/>
          </a:prstGeom>
        </p:spPr>
      </p:pic>
      <p:pic>
        <p:nvPicPr>
          <p:cNvPr id="11" name="Gráfico 10" descr="Persona comiendo">
            <a:extLst>
              <a:ext uri="{FF2B5EF4-FFF2-40B4-BE49-F238E27FC236}">
                <a16:creationId xmlns:a16="http://schemas.microsoft.com/office/drawing/2014/main" id="{F310367F-AB53-45F8-91C0-603332D8C77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292511" y="4220581"/>
            <a:ext cx="766455" cy="869100"/>
          </a:xfrm>
          <a:prstGeom prst="rect">
            <a:avLst/>
          </a:prstGeom>
        </p:spPr>
      </p:pic>
      <p:pic>
        <p:nvPicPr>
          <p:cNvPr id="12" name="Gráfico 11" descr="Edificio">
            <a:extLst>
              <a:ext uri="{FF2B5EF4-FFF2-40B4-BE49-F238E27FC236}">
                <a16:creationId xmlns:a16="http://schemas.microsoft.com/office/drawing/2014/main" id="{F3E351C0-F9EC-4961-A33B-DCC48B5CD0D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420715" y="3255943"/>
            <a:ext cx="766455" cy="869100"/>
          </a:xfrm>
          <a:prstGeom prst="rect">
            <a:avLst/>
          </a:prstGeom>
        </p:spPr>
      </p:pic>
      <p:pic>
        <p:nvPicPr>
          <p:cNvPr id="13" name="Gráfico 12" descr="Tribunal">
            <a:extLst>
              <a:ext uri="{FF2B5EF4-FFF2-40B4-BE49-F238E27FC236}">
                <a16:creationId xmlns:a16="http://schemas.microsoft.com/office/drawing/2014/main" id="{F91CCC85-9644-4273-A118-B112DDC314D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449145" y="4239687"/>
            <a:ext cx="766455" cy="869100"/>
          </a:xfrm>
          <a:prstGeom prst="rect">
            <a:avLst/>
          </a:prstGeom>
        </p:spPr>
      </p:pic>
      <p:pic>
        <p:nvPicPr>
          <p:cNvPr id="14" name="Gráfico 13" descr="Banco">
            <a:extLst>
              <a:ext uri="{FF2B5EF4-FFF2-40B4-BE49-F238E27FC236}">
                <a16:creationId xmlns:a16="http://schemas.microsoft.com/office/drawing/2014/main" id="{218F0E49-9B4E-496D-9103-950DBD62461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187171" y="3286310"/>
            <a:ext cx="766455" cy="869100"/>
          </a:xfrm>
          <a:prstGeom prst="rect">
            <a:avLst/>
          </a:prstGeom>
        </p:spPr>
      </p:pic>
      <p:pic>
        <p:nvPicPr>
          <p:cNvPr id="15" name="Gráfico 14" descr="Usuarios">
            <a:extLst>
              <a:ext uri="{FF2B5EF4-FFF2-40B4-BE49-F238E27FC236}">
                <a16:creationId xmlns:a16="http://schemas.microsoft.com/office/drawing/2014/main" id="{8C287F7B-BAEA-441C-8D83-64F80B20F27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024685" y="3404443"/>
            <a:ext cx="766455" cy="869100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F4CF8469-C84F-4D2A-A3D0-B25AB87E1C8F}"/>
              </a:ext>
            </a:extLst>
          </p:cNvPr>
          <p:cNvSpPr txBox="1"/>
          <p:nvPr/>
        </p:nvSpPr>
        <p:spPr>
          <a:xfrm>
            <a:off x="1219840" y="5204326"/>
            <a:ext cx="264169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>
                <a:solidFill>
                  <a:srgbClr val="3366C8"/>
                </a:solidFill>
              </a:rPr>
              <a:t>TIC PARA EL ESTADO </a:t>
            </a:r>
            <a:r>
              <a:rPr lang="es-CO" sz="1200" dirty="0">
                <a:solidFill>
                  <a:srgbClr val="3366C8"/>
                </a:solidFill>
              </a:rPr>
              <a:t>(entidades orden nacional y territorial)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6E5B458A-AD7C-4B61-80FE-304922EE561C}"/>
              </a:ext>
            </a:extLst>
          </p:cNvPr>
          <p:cNvSpPr txBox="1"/>
          <p:nvPr/>
        </p:nvSpPr>
        <p:spPr>
          <a:xfrm>
            <a:off x="1219840" y="5894181"/>
            <a:ext cx="264169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1200" dirty="0">
                <a:solidFill>
                  <a:srgbClr val="3366C8"/>
                </a:solidFill>
              </a:rPr>
              <a:t>Público-Público</a:t>
            </a:r>
          </a:p>
          <a:p>
            <a:pPr algn="ctr"/>
            <a:r>
              <a:rPr lang="es-CO" sz="1200" dirty="0">
                <a:solidFill>
                  <a:srgbClr val="3366C8"/>
                </a:solidFill>
              </a:rPr>
              <a:t>Mejorar competencias TI</a:t>
            </a:r>
          </a:p>
        </p:txBody>
      </p:sp>
      <p:sp>
        <p:nvSpPr>
          <p:cNvPr id="19" name="Rectángulo redondeado 46">
            <a:extLst>
              <a:ext uri="{FF2B5EF4-FFF2-40B4-BE49-F238E27FC236}">
                <a16:creationId xmlns:a16="http://schemas.microsoft.com/office/drawing/2014/main" id="{64C74493-117E-49E7-B583-9F3C15B94E9E}"/>
              </a:ext>
            </a:extLst>
          </p:cNvPr>
          <p:cNvSpPr/>
          <p:nvPr/>
        </p:nvSpPr>
        <p:spPr>
          <a:xfrm>
            <a:off x="11364802" y="3059548"/>
            <a:ext cx="3148478" cy="3650078"/>
          </a:xfrm>
          <a:prstGeom prst="roundRect">
            <a:avLst/>
          </a:prstGeom>
          <a:ln w="28575">
            <a:solidFill>
              <a:srgbClr val="FF006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0" name="Gráfico 19" descr="Perfil de hombre">
            <a:extLst>
              <a:ext uri="{FF2B5EF4-FFF2-40B4-BE49-F238E27FC236}">
                <a16:creationId xmlns:a16="http://schemas.microsoft.com/office/drawing/2014/main" id="{C8F73CEB-5F40-4331-BA87-E3F889C44EE6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2010835" y="3286131"/>
            <a:ext cx="766455" cy="869066"/>
          </a:xfrm>
          <a:prstGeom prst="rect">
            <a:avLst/>
          </a:prstGeom>
        </p:spPr>
      </p:pic>
      <p:pic>
        <p:nvPicPr>
          <p:cNvPr id="21" name="Gráfico 20" descr="Perfil de mujer">
            <a:extLst>
              <a:ext uri="{FF2B5EF4-FFF2-40B4-BE49-F238E27FC236}">
                <a16:creationId xmlns:a16="http://schemas.microsoft.com/office/drawing/2014/main" id="{C03641A4-F216-4F00-B560-296DD460B187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2592727" y="3296509"/>
            <a:ext cx="766455" cy="869066"/>
          </a:xfrm>
          <a:prstGeom prst="rect">
            <a:avLst/>
          </a:prstGeom>
        </p:spPr>
      </p:pic>
      <p:pic>
        <p:nvPicPr>
          <p:cNvPr id="22" name="Gráfico 21" descr="Colegiala">
            <a:extLst>
              <a:ext uri="{FF2B5EF4-FFF2-40B4-BE49-F238E27FC236}">
                <a16:creationId xmlns:a16="http://schemas.microsoft.com/office/drawing/2014/main" id="{0D7DB3C8-7D5C-4CB3-8288-3BBB4B626F45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13359182" y="4204913"/>
            <a:ext cx="766455" cy="869066"/>
          </a:xfrm>
          <a:prstGeom prst="rect">
            <a:avLst/>
          </a:prstGeom>
        </p:spPr>
      </p:pic>
      <p:pic>
        <p:nvPicPr>
          <p:cNvPr id="23" name="Gráfico 22" descr="Colegial">
            <a:extLst>
              <a:ext uri="{FF2B5EF4-FFF2-40B4-BE49-F238E27FC236}">
                <a16:creationId xmlns:a16="http://schemas.microsoft.com/office/drawing/2014/main" id="{E3434B25-5CC7-401A-A251-A25F6B0D1CA4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12852195" y="4215292"/>
            <a:ext cx="766455" cy="869066"/>
          </a:xfrm>
          <a:prstGeom prst="rect">
            <a:avLst/>
          </a:prstGeom>
        </p:spPr>
      </p:pic>
      <p:pic>
        <p:nvPicPr>
          <p:cNvPr id="24" name="Gráfico 23" descr="Granero">
            <a:extLst>
              <a:ext uri="{FF2B5EF4-FFF2-40B4-BE49-F238E27FC236}">
                <a16:creationId xmlns:a16="http://schemas.microsoft.com/office/drawing/2014/main" id="{51148D04-D49A-48A1-9D6D-5E29BE28CC5C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13223892" y="3252277"/>
            <a:ext cx="766455" cy="869066"/>
          </a:xfrm>
          <a:prstGeom prst="rect">
            <a:avLst/>
          </a:prstGeom>
        </p:spPr>
      </p:pic>
      <p:pic>
        <p:nvPicPr>
          <p:cNvPr id="25" name="Gráfico 24" descr="Mujer con bastón">
            <a:extLst>
              <a:ext uri="{FF2B5EF4-FFF2-40B4-BE49-F238E27FC236}">
                <a16:creationId xmlns:a16="http://schemas.microsoft.com/office/drawing/2014/main" id="{6E4521EA-3829-482F-9AA9-34A906981550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 flipH="1">
            <a:off x="11778538" y="4182366"/>
            <a:ext cx="643589" cy="869066"/>
          </a:xfrm>
          <a:prstGeom prst="rect">
            <a:avLst/>
          </a:prstGeom>
        </p:spPr>
      </p:pic>
      <p:pic>
        <p:nvPicPr>
          <p:cNvPr id="26" name="Gráfico 25" descr="Hombre con bastón">
            <a:extLst>
              <a:ext uri="{FF2B5EF4-FFF2-40B4-BE49-F238E27FC236}">
                <a16:creationId xmlns:a16="http://schemas.microsoft.com/office/drawing/2014/main" id="{F793F98C-95F7-407C-B732-838D53A30408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12230512" y="4175954"/>
            <a:ext cx="766455" cy="869066"/>
          </a:xfrm>
          <a:prstGeom prst="rect">
            <a:avLst/>
          </a:prstGeom>
        </p:spPr>
      </p:pic>
      <p:sp>
        <p:nvSpPr>
          <p:cNvPr id="27" name="CuadroTexto 26">
            <a:extLst>
              <a:ext uri="{FF2B5EF4-FFF2-40B4-BE49-F238E27FC236}">
                <a16:creationId xmlns:a16="http://schemas.microsoft.com/office/drawing/2014/main" id="{90D4BF2E-D0CA-4E33-986F-6527B992F46C}"/>
              </a:ext>
            </a:extLst>
          </p:cNvPr>
          <p:cNvSpPr txBox="1"/>
          <p:nvPr/>
        </p:nvSpPr>
        <p:spPr>
          <a:xfrm>
            <a:off x="11559075" y="5185380"/>
            <a:ext cx="264169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>
                <a:solidFill>
                  <a:srgbClr val="FF0000"/>
                </a:solidFill>
              </a:rPr>
              <a:t>TIC PARA LA SOCIEDAD </a:t>
            </a:r>
            <a:r>
              <a:rPr lang="es-CO" sz="1200" dirty="0">
                <a:solidFill>
                  <a:srgbClr val="FF0000"/>
                </a:solidFill>
              </a:rPr>
              <a:t>(ciudadanos y empresas)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F6578A8C-D5D7-4846-8544-1468E7B48499}"/>
              </a:ext>
            </a:extLst>
          </p:cNvPr>
          <p:cNvSpPr txBox="1"/>
          <p:nvPr/>
        </p:nvSpPr>
        <p:spPr>
          <a:xfrm>
            <a:off x="11531350" y="5832215"/>
            <a:ext cx="264169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1200" dirty="0">
                <a:solidFill>
                  <a:srgbClr val="FF0000"/>
                </a:solidFill>
              </a:rPr>
              <a:t>Sociedad-Estado</a:t>
            </a:r>
          </a:p>
          <a:p>
            <a:pPr algn="ctr"/>
            <a:r>
              <a:rPr lang="es-CO" sz="1200" dirty="0">
                <a:solidFill>
                  <a:srgbClr val="FF0000"/>
                </a:solidFill>
              </a:rPr>
              <a:t>Aprovechamiento de datos</a:t>
            </a:r>
          </a:p>
          <a:p>
            <a:pPr algn="ctr"/>
            <a:r>
              <a:rPr lang="es-CO" sz="1200" dirty="0">
                <a:solidFill>
                  <a:srgbClr val="FF0000"/>
                </a:solidFill>
              </a:rPr>
              <a:t>Participación </a:t>
            </a:r>
          </a:p>
        </p:txBody>
      </p:sp>
    </p:spTree>
    <p:extLst>
      <p:ext uri="{BB962C8B-B14F-4D97-AF65-F5344CB8AC3E}">
        <p14:creationId xmlns:p14="http://schemas.microsoft.com/office/powerpoint/2010/main" val="3569411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38E7CBFE-22FF-4B8D-BD2F-7AD30EBEED3D}"/>
              </a:ext>
            </a:extLst>
          </p:cNvPr>
          <p:cNvSpPr txBox="1"/>
          <p:nvPr/>
        </p:nvSpPr>
        <p:spPr>
          <a:xfrm>
            <a:off x="0" y="100208"/>
            <a:ext cx="954107" cy="814191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s-CO" sz="5000" b="1" dirty="0">
                <a:solidFill>
                  <a:srgbClr val="3366C8"/>
                </a:solidFill>
                <a:latin typeface="Work Sans" panose="00000500000000000000" pitchFamily="50" charset="0"/>
              </a:rPr>
              <a:t>Teoría del cambio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96BE4A-EABD-4E83-8163-83549D49AB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3784" y="100208"/>
            <a:ext cx="13692803" cy="828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325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38E7CBFE-22FF-4B8D-BD2F-7AD30EBEED3D}"/>
              </a:ext>
            </a:extLst>
          </p:cNvPr>
          <p:cNvSpPr txBox="1"/>
          <p:nvPr/>
        </p:nvSpPr>
        <p:spPr>
          <a:xfrm>
            <a:off x="0" y="100208"/>
            <a:ext cx="954107" cy="814191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s-CO" sz="5000" b="1" dirty="0">
                <a:solidFill>
                  <a:srgbClr val="3366C8"/>
                </a:solidFill>
                <a:latin typeface="Work Sans" panose="00000500000000000000" pitchFamily="50" charset="0"/>
              </a:rPr>
              <a:t>Cadena de Valor</a:t>
            </a:r>
          </a:p>
        </p:txBody>
      </p:sp>
      <p:pic>
        <p:nvPicPr>
          <p:cNvPr id="12" name="Imagen 11" descr="Captura de pantalla de un celular con letras&#10;&#10;Descripción generada automáticamente">
            <a:extLst>
              <a:ext uri="{FF2B5EF4-FFF2-40B4-BE49-F238E27FC236}">
                <a16:creationId xmlns:a16="http://schemas.microsoft.com/office/drawing/2014/main" id="{19C2D4B8-25E9-4B1B-BB89-FE3EE5C3A4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1753" y="178971"/>
            <a:ext cx="2569469" cy="7414275"/>
          </a:xfrm>
          <a:prstGeom prst="rect">
            <a:avLst/>
          </a:prstGeom>
        </p:spPr>
      </p:pic>
      <p:sp>
        <p:nvSpPr>
          <p:cNvPr id="13" name="Flecha derecha 21">
            <a:extLst>
              <a:ext uri="{FF2B5EF4-FFF2-40B4-BE49-F238E27FC236}">
                <a16:creationId xmlns:a16="http://schemas.microsoft.com/office/drawing/2014/main" id="{7ED14CB5-07BC-4B17-808E-9D2B6A8E7CB4}"/>
              </a:ext>
            </a:extLst>
          </p:cNvPr>
          <p:cNvSpPr/>
          <p:nvPr/>
        </p:nvSpPr>
        <p:spPr>
          <a:xfrm>
            <a:off x="12333323" y="3869368"/>
            <a:ext cx="685800" cy="628650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4" name="Imagen 13" descr="Imagen que contiene texto, libro, dibujo&#10;&#10;Descripción generada automáticamente">
            <a:extLst>
              <a:ext uri="{FF2B5EF4-FFF2-40B4-BE49-F238E27FC236}">
                <a16:creationId xmlns:a16="http://schemas.microsoft.com/office/drawing/2014/main" id="{576E852F-DE83-40EE-BEE0-1C1DDC8D1B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2889" y="178971"/>
            <a:ext cx="2442977" cy="8089409"/>
          </a:xfrm>
          <a:prstGeom prst="rect">
            <a:avLst/>
          </a:prstGeom>
        </p:spPr>
      </p:pic>
      <p:pic>
        <p:nvPicPr>
          <p:cNvPr id="15" name="Imagen 14" descr="Captura de pantalla de un celular con letras&#10;&#10;Descripción generada automáticamente">
            <a:extLst>
              <a:ext uri="{FF2B5EF4-FFF2-40B4-BE49-F238E27FC236}">
                <a16:creationId xmlns:a16="http://schemas.microsoft.com/office/drawing/2014/main" id="{73195C3E-469F-41D6-8021-462BCA75E8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538" y="178971"/>
            <a:ext cx="3642368" cy="8456693"/>
          </a:xfrm>
          <a:prstGeom prst="rect">
            <a:avLst/>
          </a:prstGeom>
        </p:spPr>
      </p:pic>
      <p:pic>
        <p:nvPicPr>
          <p:cNvPr id="16" name="Imagen 15" descr="Captura de pantalla de un celular con letras&#10;&#10;Descripción generada automáticamente">
            <a:extLst>
              <a:ext uri="{FF2B5EF4-FFF2-40B4-BE49-F238E27FC236}">
                <a16:creationId xmlns:a16="http://schemas.microsoft.com/office/drawing/2014/main" id="{5C0E4D22-FC64-4043-816D-34AA02A35A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686" y="178971"/>
            <a:ext cx="2161037" cy="4320549"/>
          </a:xfrm>
          <a:prstGeom prst="rect">
            <a:avLst/>
          </a:prstGeom>
        </p:spPr>
      </p:pic>
      <p:pic>
        <p:nvPicPr>
          <p:cNvPr id="17" name="Imagen 16" descr="Imagen que contiene exterior, firmar, calle, estacionado&#10;&#10;Descripción generada automáticamente">
            <a:extLst>
              <a:ext uri="{FF2B5EF4-FFF2-40B4-BE49-F238E27FC236}">
                <a16:creationId xmlns:a16="http://schemas.microsoft.com/office/drawing/2014/main" id="{DC196D4B-2425-4655-B233-7CF9AA8F984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685" y="4697640"/>
            <a:ext cx="2161037" cy="3938024"/>
          </a:xfrm>
          <a:prstGeom prst="rect">
            <a:avLst/>
          </a:prstGeom>
        </p:spPr>
      </p:pic>
      <p:pic>
        <p:nvPicPr>
          <p:cNvPr id="18" name="Imagen 17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id="{B54EF8AB-8EBD-4C6C-AA07-44B766F9631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251" y="178971"/>
            <a:ext cx="2069596" cy="8449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314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F4989F8A-360D-4FDC-A578-0C76266DE3DD}"/>
              </a:ext>
            </a:extLst>
          </p:cNvPr>
          <p:cNvSpPr/>
          <p:nvPr/>
        </p:nvSpPr>
        <p:spPr>
          <a:xfrm>
            <a:off x="7112001" y="420921"/>
            <a:ext cx="6720116" cy="7924795"/>
          </a:xfrm>
          <a:prstGeom prst="roundRect">
            <a:avLst>
              <a:gd name="adj" fmla="val 377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01B8189-7183-410A-9271-0C52B3C9418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2284" y="817910"/>
            <a:ext cx="3689227" cy="732971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376ECDA7-596C-46FD-B7F8-B5C27A8AAC4D}"/>
              </a:ext>
            </a:extLst>
          </p:cNvPr>
          <p:cNvSpPr txBox="1"/>
          <p:nvPr/>
        </p:nvSpPr>
        <p:spPr>
          <a:xfrm>
            <a:off x="1446767" y="3814603"/>
            <a:ext cx="49946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3366C8"/>
                </a:solidFill>
              </a:rPr>
              <a:t>Dimensiones del Modelo de Medición de Madurez de Gobierno Digital de Gartner 2.0.</a:t>
            </a:r>
          </a:p>
          <a:p>
            <a:r>
              <a:rPr lang="es-CO" sz="1800" dirty="0">
                <a:solidFill>
                  <a:srgbClr val="3366C8"/>
                </a:solidFill>
              </a:rPr>
              <a:t>Fuentes de Información: FURAG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E8D94C4-4B02-442E-BC5A-13708B078A2B}"/>
              </a:ext>
            </a:extLst>
          </p:cNvPr>
          <p:cNvSpPr txBox="1"/>
          <p:nvPr/>
        </p:nvSpPr>
        <p:spPr>
          <a:xfrm>
            <a:off x="300446" y="1082931"/>
            <a:ext cx="655584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5000" b="1" dirty="0">
                <a:solidFill>
                  <a:srgbClr val="3366C8"/>
                </a:solidFill>
                <a:latin typeface="Work Sans" panose="00000500000000000000" pitchFamily="50" charset="0"/>
              </a:rPr>
              <a:t>Avance en la implementación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BFF63FC3-BBB8-453F-B5AC-AFA10A09BFD7}"/>
              </a:ext>
            </a:extLst>
          </p:cNvPr>
          <p:cNvSpPr txBox="1"/>
          <p:nvPr/>
        </p:nvSpPr>
        <p:spPr>
          <a:xfrm>
            <a:off x="7344229" y="1378857"/>
            <a:ext cx="1872344" cy="42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chemeClr val="bg2">
                    <a:lumMod val="25000"/>
                  </a:schemeClr>
                </a:solidFill>
              </a:rPr>
              <a:t>Optimizado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9674062F-DFBD-481B-9AE0-DED629099AAE}"/>
              </a:ext>
            </a:extLst>
          </p:cNvPr>
          <p:cNvSpPr txBox="1"/>
          <p:nvPr/>
        </p:nvSpPr>
        <p:spPr>
          <a:xfrm>
            <a:off x="7344229" y="2472697"/>
            <a:ext cx="1872344" cy="42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chemeClr val="bg2">
                    <a:lumMod val="25000"/>
                  </a:schemeClr>
                </a:solidFill>
              </a:rPr>
              <a:t>Manejado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8A1C2385-05BC-46F1-9B8C-DD4686F046CD}"/>
              </a:ext>
            </a:extLst>
          </p:cNvPr>
          <p:cNvSpPr txBox="1"/>
          <p:nvPr/>
        </p:nvSpPr>
        <p:spPr>
          <a:xfrm>
            <a:off x="7374856" y="3572994"/>
            <a:ext cx="1872344" cy="42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chemeClr val="bg2">
                    <a:lumMod val="25000"/>
                  </a:schemeClr>
                </a:solidFill>
              </a:rPr>
              <a:t>Definido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867F85D7-49F6-4FD0-8B5D-60FBF3D68562}"/>
              </a:ext>
            </a:extLst>
          </p:cNvPr>
          <p:cNvSpPr txBox="1"/>
          <p:nvPr/>
        </p:nvSpPr>
        <p:spPr>
          <a:xfrm>
            <a:off x="7374856" y="4741981"/>
            <a:ext cx="2097428" cy="42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chemeClr val="bg2">
                    <a:lumMod val="25000"/>
                  </a:schemeClr>
                </a:solidFill>
              </a:rPr>
              <a:t>En desarrollo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4555887E-0E80-4B37-BC35-35C32F29E8A4}"/>
              </a:ext>
            </a:extLst>
          </p:cNvPr>
          <p:cNvSpPr txBox="1"/>
          <p:nvPr/>
        </p:nvSpPr>
        <p:spPr>
          <a:xfrm>
            <a:off x="7374856" y="5910968"/>
            <a:ext cx="2097428" cy="42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chemeClr val="bg2">
                    <a:lumMod val="25000"/>
                  </a:schemeClr>
                </a:solidFill>
              </a:rPr>
              <a:t>Inicial</a:t>
            </a:r>
            <a:endParaRPr lang="es-CO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2258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CCF1F85D-7BF7-4641-B053-424257E30295}"/>
              </a:ext>
            </a:extLst>
          </p:cNvPr>
          <p:cNvSpPr/>
          <p:nvPr/>
        </p:nvSpPr>
        <p:spPr>
          <a:xfrm>
            <a:off x="1892300" y="689231"/>
            <a:ext cx="6172200" cy="7924795"/>
          </a:xfrm>
          <a:prstGeom prst="roundRect">
            <a:avLst>
              <a:gd name="adj" fmla="val 3774"/>
            </a:avLst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435CDCA-04D8-4EE9-9434-8CF330F913C3}"/>
              </a:ext>
            </a:extLst>
          </p:cNvPr>
          <p:cNvSpPr txBox="1"/>
          <p:nvPr/>
        </p:nvSpPr>
        <p:spPr>
          <a:xfrm>
            <a:off x="8675847" y="689231"/>
            <a:ext cx="580958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5000" b="1" dirty="0">
                <a:solidFill>
                  <a:srgbClr val="3366C8"/>
                </a:solidFill>
                <a:latin typeface="Work Sans" panose="00000500000000000000" pitchFamily="50" charset="0"/>
              </a:rPr>
              <a:t>Nivel de madurez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A020722-9585-49A6-A48E-15BB1E7459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440" y="1320799"/>
            <a:ext cx="5038342" cy="7078663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8A40564D-A9CF-4C2C-804D-202E9287439F}"/>
              </a:ext>
            </a:extLst>
          </p:cNvPr>
          <p:cNvSpPr txBox="1"/>
          <p:nvPr/>
        </p:nvSpPr>
        <p:spPr>
          <a:xfrm>
            <a:off x="2565649" y="2781300"/>
            <a:ext cx="13967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/>
              <a:t>Entidades del </a:t>
            </a:r>
          </a:p>
          <a:p>
            <a:r>
              <a:rPr lang="es-CO" sz="1200" dirty="0"/>
              <a:t>orden nacional: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AB5018C-2D95-4FCF-8830-7540FA9998EA}"/>
              </a:ext>
            </a:extLst>
          </p:cNvPr>
          <p:cNvSpPr txBox="1"/>
          <p:nvPr/>
        </p:nvSpPr>
        <p:spPr>
          <a:xfrm>
            <a:off x="2565649" y="2274348"/>
            <a:ext cx="1409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>
                <a:solidFill>
                  <a:srgbClr val="1FAA90"/>
                </a:solidFill>
                <a:latin typeface="Work Sans ExtraBold" panose="00000900000000000000" pitchFamily="50" charset="0"/>
              </a:rPr>
              <a:t>0.627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41E073B-CFA2-4D48-B50C-2C40BB30E4B2}"/>
              </a:ext>
            </a:extLst>
          </p:cNvPr>
          <p:cNvSpPr txBox="1"/>
          <p:nvPr/>
        </p:nvSpPr>
        <p:spPr>
          <a:xfrm>
            <a:off x="2578598" y="4166983"/>
            <a:ext cx="7064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/>
              <a:t>País: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57ACC90-9D4F-4B4D-A7C1-23EDB2EF2020}"/>
              </a:ext>
            </a:extLst>
          </p:cNvPr>
          <p:cNvSpPr txBox="1"/>
          <p:nvPr/>
        </p:nvSpPr>
        <p:spPr>
          <a:xfrm>
            <a:off x="2578598" y="3660031"/>
            <a:ext cx="1409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>
                <a:solidFill>
                  <a:srgbClr val="1994F7"/>
                </a:solidFill>
                <a:latin typeface="Work Sans ExtraBold" panose="00000900000000000000" pitchFamily="50" charset="0"/>
              </a:rPr>
              <a:t>0.4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609873E-2654-42DC-A718-5FD8824E8889}"/>
              </a:ext>
            </a:extLst>
          </p:cNvPr>
          <p:cNvSpPr txBox="1"/>
          <p:nvPr/>
        </p:nvSpPr>
        <p:spPr>
          <a:xfrm>
            <a:off x="5828750" y="3936150"/>
            <a:ext cx="14949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/>
              <a:t>Entidades del </a:t>
            </a:r>
          </a:p>
          <a:p>
            <a:r>
              <a:rPr lang="es-CO" sz="1200" dirty="0"/>
              <a:t>orden territorial: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94A012C0-4127-436E-8120-3ACDA524464F}"/>
              </a:ext>
            </a:extLst>
          </p:cNvPr>
          <p:cNvSpPr txBox="1"/>
          <p:nvPr/>
        </p:nvSpPr>
        <p:spPr>
          <a:xfrm>
            <a:off x="5926916" y="3429198"/>
            <a:ext cx="1409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>
                <a:solidFill>
                  <a:srgbClr val="7A42CB"/>
                </a:solidFill>
                <a:latin typeface="Work Sans ExtraBold" panose="00000900000000000000" pitchFamily="50" charset="0"/>
              </a:rPr>
              <a:t>0.403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C34F0671-6ACB-4E38-8BA2-252D63B10507}"/>
              </a:ext>
            </a:extLst>
          </p:cNvPr>
          <p:cNvSpPr txBox="1"/>
          <p:nvPr/>
        </p:nvSpPr>
        <p:spPr>
          <a:xfrm>
            <a:off x="5596467" y="5027877"/>
            <a:ext cx="1714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/>
              <a:t>Municipios Clúster 5</a:t>
            </a:r>
          </a:p>
          <a:p>
            <a:pPr algn="r"/>
            <a:r>
              <a:rPr lang="es-CO" sz="1200" dirty="0"/>
              <a:t>De MINTIC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7ADB153-525C-481F-B42B-4764D6AD39E2}"/>
              </a:ext>
            </a:extLst>
          </p:cNvPr>
          <p:cNvSpPr txBox="1"/>
          <p:nvPr/>
        </p:nvSpPr>
        <p:spPr>
          <a:xfrm>
            <a:off x="5913967" y="4520925"/>
            <a:ext cx="1409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>
                <a:solidFill>
                  <a:srgbClr val="F36738"/>
                </a:solidFill>
                <a:latin typeface="Work Sans ExtraBold" panose="00000900000000000000" pitchFamily="50" charset="0"/>
              </a:rPr>
              <a:t>0.323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43ECD3A0-5F93-4FA0-AA53-0C7A39FBE71A}"/>
              </a:ext>
            </a:extLst>
          </p:cNvPr>
          <p:cNvSpPr txBox="1"/>
          <p:nvPr/>
        </p:nvSpPr>
        <p:spPr>
          <a:xfrm>
            <a:off x="8675847" y="2734460"/>
            <a:ext cx="5809587" cy="2062103"/>
          </a:xfrm>
          <a:prstGeom prst="rect">
            <a:avLst/>
          </a:prstGeom>
          <a:solidFill>
            <a:srgbClr val="3366CA"/>
          </a:solidFill>
        </p:spPr>
        <p:txBody>
          <a:bodyPr wrap="square" rtlCol="0">
            <a:spAutoFit/>
          </a:bodyPr>
          <a:lstStyle/>
          <a:p>
            <a:r>
              <a:rPr lang="es-MX" sz="3200" b="1" dirty="0">
                <a:solidFill>
                  <a:schemeClr val="bg1"/>
                </a:solidFill>
              </a:rPr>
              <a:t>La madurez de la Política de Gobierno Digital del país</a:t>
            </a:r>
          </a:p>
          <a:p>
            <a:r>
              <a:rPr lang="es-MX" sz="3200" b="1" dirty="0">
                <a:solidFill>
                  <a:schemeClr val="bg1"/>
                </a:solidFill>
              </a:rPr>
              <a:t>está en un nivel medio de implementación.</a:t>
            </a:r>
            <a:endParaRPr lang="es-CO" sz="3200" b="1" dirty="0">
              <a:solidFill>
                <a:schemeClr val="bg1"/>
              </a:solidFill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B90D05FA-94D7-4A10-AE12-226B0C87A14A}"/>
              </a:ext>
            </a:extLst>
          </p:cNvPr>
          <p:cNvSpPr txBox="1"/>
          <p:nvPr/>
        </p:nvSpPr>
        <p:spPr>
          <a:xfrm>
            <a:off x="8675847" y="6774344"/>
            <a:ext cx="50847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solidFill>
                  <a:srgbClr val="3366CA"/>
                </a:solidFill>
              </a:rPr>
              <a:t>Se ha consolidado un gobierno digital que reconoce la importancia de los datos. </a:t>
            </a:r>
            <a:endParaRPr lang="es-CO" sz="2400" dirty="0">
              <a:solidFill>
                <a:srgbClr val="3366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2430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BD0D1B8C-8E61-4D1E-BDDC-C6355473DC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004" y="3268065"/>
            <a:ext cx="7590178" cy="3938357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4CD0CECF-665F-47CB-956F-59A5CB477391}"/>
              </a:ext>
            </a:extLst>
          </p:cNvPr>
          <p:cNvSpPr txBox="1"/>
          <p:nvPr/>
        </p:nvSpPr>
        <p:spPr>
          <a:xfrm>
            <a:off x="1139868" y="584366"/>
            <a:ext cx="1353501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5000" b="1" dirty="0">
                <a:solidFill>
                  <a:srgbClr val="3366C8"/>
                </a:solidFill>
                <a:latin typeface="Work Sans" panose="00000500000000000000" pitchFamily="50" charset="0"/>
              </a:rPr>
              <a:t>Evaluación de Resultados - Entidades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6FAF577D-E3B7-45F3-9D38-9ECC02BF83EA}"/>
              </a:ext>
            </a:extLst>
          </p:cNvPr>
          <p:cNvSpPr txBox="1"/>
          <p:nvPr/>
        </p:nvSpPr>
        <p:spPr>
          <a:xfrm>
            <a:off x="6296400" y="2447445"/>
            <a:ext cx="21987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>
                <a:solidFill>
                  <a:schemeClr val="accent1"/>
                </a:solidFill>
              </a:rPr>
              <a:t>Información segura y confiable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368D5E97-4CC5-40C2-AC68-7CEA0C0F2B0F}"/>
              </a:ext>
            </a:extLst>
          </p:cNvPr>
          <p:cNvSpPr txBox="1"/>
          <p:nvPr/>
        </p:nvSpPr>
        <p:spPr>
          <a:xfrm>
            <a:off x="1982226" y="2378865"/>
            <a:ext cx="3855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>
                <a:solidFill>
                  <a:schemeClr val="accent1"/>
                </a:solidFill>
              </a:rPr>
              <a:t>Arquitectura alineada a las necesidades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D1151F45-861A-4C2D-BC4A-6AD30450E1CC}"/>
              </a:ext>
            </a:extLst>
          </p:cNvPr>
          <p:cNvSpPr txBox="1"/>
          <p:nvPr/>
        </p:nvSpPr>
        <p:spPr>
          <a:xfrm>
            <a:off x="9252314" y="5161164"/>
            <a:ext cx="595428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CO" sz="2000" dirty="0"/>
              <a:t>La percepción de los ciudadanos sobre el manejo seguro de sus datos personales por parte del las entidades del Estado (6.1/10) no se ve impactado con la Política.</a:t>
            </a:r>
          </a:p>
          <a:p>
            <a:pPr marL="285750" indent="-2857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CO" sz="2000" dirty="0"/>
              <a:t>Pero si su percepción sobre la seguridad de realizar las transacciones por internet, cuya calificación pasa de 4.7 a 7.4.</a:t>
            </a:r>
          </a:p>
        </p:txBody>
      </p:sp>
      <p:sp>
        <p:nvSpPr>
          <p:cNvPr id="7" name="Cerrar llave 6">
            <a:extLst>
              <a:ext uri="{FF2B5EF4-FFF2-40B4-BE49-F238E27FC236}">
                <a16:creationId xmlns:a16="http://schemas.microsoft.com/office/drawing/2014/main" id="{1A2029DB-88C4-4CD0-986B-6A2DAD1189AD}"/>
              </a:ext>
            </a:extLst>
          </p:cNvPr>
          <p:cNvSpPr/>
          <p:nvPr/>
        </p:nvSpPr>
        <p:spPr>
          <a:xfrm rot="16200000">
            <a:off x="7372932" y="2019065"/>
            <a:ext cx="45719" cy="219878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Cerrar llave 7">
            <a:extLst>
              <a:ext uri="{FF2B5EF4-FFF2-40B4-BE49-F238E27FC236}">
                <a16:creationId xmlns:a16="http://schemas.microsoft.com/office/drawing/2014/main" id="{EA061779-4AAB-4F79-BC06-E027DC1F11E4}"/>
              </a:ext>
            </a:extLst>
          </p:cNvPr>
          <p:cNvSpPr/>
          <p:nvPr/>
        </p:nvSpPr>
        <p:spPr>
          <a:xfrm rot="16200000">
            <a:off x="3887021" y="786905"/>
            <a:ext cx="45719" cy="463503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367D31D-D95C-4258-9199-8800C2FBE8EC}"/>
              </a:ext>
            </a:extLst>
          </p:cNvPr>
          <p:cNvSpPr txBox="1"/>
          <p:nvPr/>
        </p:nvSpPr>
        <p:spPr>
          <a:xfrm>
            <a:off x="905004" y="7356031"/>
            <a:ext cx="75901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i="1" dirty="0">
                <a:solidFill>
                  <a:schemeClr val="bg1">
                    <a:lumMod val="50000"/>
                  </a:schemeClr>
                </a:solidFill>
              </a:rPr>
              <a:t>Calculado para 3.067 entidades, con base en cifras del FURAG 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41D5F06-A5A1-432D-BD60-11835FBD1461}"/>
              </a:ext>
            </a:extLst>
          </p:cNvPr>
          <p:cNvSpPr txBox="1"/>
          <p:nvPr/>
        </p:nvSpPr>
        <p:spPr>
          <a:xfrm>
            <a:off x="9252313" y="2331644"/>
            <a:ext cx="595428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CO" sz="2000" dirty="0"/>
              <a:t>En una escala de 1 a 10, los ciudadanos califican los atributos de los trámites que realizan por internet, con:</a:t>
            </a:r>
          </a:p>
          <a:p>
            <a:pPr marL="887197" lvl="1" indent="-342900" algn="just">
              <a:spcBef>
                <a:spcPts val="1200"/>
              </a:spcBef>
              <a:buFont typeface="Courier New" panose="02070309020205020404" pitchFamily="49" charset="0"/>
              <a:buChar char="o"/>
              <a:tabLst>
                <a:tab pos="5022850" algn="l"/>
              </a:tabLst>
            </a:pPr>
            <a:r>
              <a:rPr lang="es-CO" sz="2000" dirty="0"/>
              <a:t>Información para realizarlos	6,0</a:t>
            </a:r>
          </a:p>
          <a:p>
            <a:pPr marL="887197" lvl="1" indent="-342900" algn="just">
              <a:spcBef>
                <a:spcPts val="1200"/>
              </a:spcBef>
              <a:buFont typeface="Courier New" panose="02070309020205020404" pitchFamily="49" charset="0"/>
              <a:buChar char="o"/>
              <a:tabLst>
                <a:tab pos="5022850" algn="l"/>
              </a:tabLst>
            </a:pPr>
            <a:r>
              <a:rPr lang="es-CO" sz="2000" dirty="0"/>
              <a:t>Sencillez para realizarlos	5.8</a:t>
            </a:r>
          </a:p>
          <a:p>
            <a:pPr marL="887197" lvl="1" indent="-342900" algn="just">
              <a:spcBef>
                <a:spcPts val="1200"/>
              </a:spcBef>
              <a:buFont typeface="Courier New" panose="02070309020205020404" pitchFamily="49" charset="0"/>
              <a:buChar char="o"/>
              <a:tabLst>
                <a:tab pos="5022850" algn="l"/>
              </a:tabLst>
            </a:pPr>
            <a:r>
              <a:rPr lang="es-CO" sz="2000" dirty="0"/>
              <a:t>Tiempo en que son resueltos	5.0</a:t>
            </a:r>
          </a:p>
        </p:txBody>
      </p:sp>
    </p:spTree>
    <p:extLst>
      <p:ext uri="{BB962C8B-B14F-4D97-AF65-F5344CB8AC3E}">
        <p14:creationId xmlns:p14="http://schemas.microsoft.com/office/powerpoint/2010/main" val="383625179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GD">
      <a:majorFont>
        <a:latin typeface="Work Sans SemiBold"/>
        <a:ea typeface=""/>
        <a:cs typeface=""/>
      </a:majorFont>
      <a:minorFont>
        <a:latin typeface="Work Sans"/>
        <a:ea typeface=""/>
        <a:cs typeface="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D2F00107C88E94C9827422FFAEE0773" ma:contentTypeVersion="15" ma:contentTypeDescription="Crear nuevo documento." ma:contentTypeScope="" ma:versionID="58e570f2a064c75e3cc8f9152fbf623d">
  <xsd:schema xmlns:xsd="http://www.w3.org/2001/XMLSchema" xmlns:xs="http://www.w3.org/2001/XMLSchema" xmlns:p="http://schemas.microsoft.com/office/2006/metadata/properties" xmlns:ns1="http://schemas.microsoft.com/sharepoint/v3" xmlns:ns3="503ed5a5-f7c2-483a-832e-de1a9c6be0f1" xmlns:ns4="8f3fcae3-1e09-4698-ae50-681ea6111ba2" targetNamespace="http://schemas.microsoft.com/office/2006/metadata/properties" ma:root="true" ma:fieldsID="bbb4a3c2405aaa235166a2cb1d60a6c1" ns1:_="" ns3:_="" ns4:_="">
    <xsd:import namespace="http://schemas.microsoft.com/sharepoint/v3"/>
    <xsd:import namespace="503ed5a5-f7c2-483a-832e-de1a9c6be0f1"/>
    <xsd:import namespace="8f3fcae3-1e09-4698-ae50-681ea6111ba2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1:_ip_UnifiedCompliancePolicyProperties" minOccurs="0"/>
                <xsd:element ref="ns1:_ip_UnifiedCompliancePolicyUIAction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  <xsd:element ref="ns4:MediaServiceAutoTags" minOccurs="0"/>
                <xsd:element ref="ns4:MediaServiceOCR" minOccurs="0"/>
                <xsd:element ref="ns4:MediaServiceDateTaken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3" nillable="true" ma:displayName="Propiedades de la Directiva de cumplimiento unificado" ma:hidden="true" ma:internalName="_ip_UnifiedCompliancePolicyProperties">
      <xsd:simpleType>
        <xsd:restriction base="dms:Note"/>
      </xsd:simpleType>
    </xsd:element>
    <xsd:element name="_ip_UnifiedCompliancePolicyUIAction" ma:index="14" nillable="true" ma:displayName="Acción de IU de la Directiva de cumplimiento unificado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3ed5a5-f7c2-483a-832e-de1a9c6be0f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do con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les de uso compartido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 de la sugerencia para compartir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3fcae3-1e09-4698-ae50-681ea6111b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9" nillable="true" ma:displayName="Tags" ma:internalName="MediaServiceAutoTags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2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28B81D6-8229-4F00-853D-ACE3D906B9A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C7B9E3E-007B-4941-88E2-37E7082348F6}">
  <ds:schemaRefs>
    <ds:schemaRef ds:uri="http://www.w3.org/XML/1998/namespace"/>
    <ds:schemaRef ds:uri="http://schemas.microsoft.com/sharepoint/v3"/>
    <ds:schemaRef ds:uri="http://schemas.microsoft.com/office/2006/metadata/properties"/>
    <ds:schemaRef ds:uri="http://purl.org/dc/elements/1.1/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8f3fcae3-1e09-4698-ae50-681ea6111ba2"/>
    <ds:schemaRef ds:uri="503ed5a5-f7c2-483a-832e-de1a9c6be0f1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88C1CF3-B169-4337-BC51-1EB260A9E0C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03ed5a5-f7c2-483a-832e-de1a9c6be0f1"/>
    <ds:schemaRef ds:uri="8f3fcae3-1e09-4698-ae50-681ea6111ba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2952</TotalTime>
  <Words>740</Words>
  <Application>Microsoft Office PowerPoint</Application>
  <PresentationFormat>Personalizado</PresentationFormat>
  <Paragraphs>105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20" baseType="lpstr">
      <vt:lpstr>Courier New</vt:lpstr>
      <vt:lpstr>Arial</vt:lpstr>
      <vt:lpstr>Titillium Web</vt:lpstr>
      <vt:lpstr>Work Sans</vt:lpstr>
      <vt:lpstr>Work Sans ExtraBold</vt:lpstr>
      <vt:lpstr>Calibri</vt:lpstr>
      <vt:lpstr>Work Sans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Adriana Vargas Tamayo</dc:creator>
  <cp:lastModifiedBy>Juan Carlos Noriega Silva</cp:lastModifiedBy>
  <cp:revision>273</cp:revision>
  <cp:lastPrinted>2019-12-12T15:57:25Z</cp:lastPrinted>
  <dcterms:created xsi:type="dcterms:W3CDTF">2019-03-19T14:57:56Z</dcterms:created>
  <dcterms:modified xsi:type="dcterms:W3CDTF">2020-11-12T14:26:26Z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0x0101006D2F00107C88E94C9827422FFAEE0773</vt:lpwstr>
  </property>
</Properties>
</file>